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73F660-F333-48E1-8497-C6E68CB479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007866-9DF9-464A-A553-E0C846F6CB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B053A8-2436-425D-BE00-06A422DFA2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B4FCDD-8853-4FD9-A879-AC9E141C6C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39E2C0-5A3B-46DD-A7FB-683228927B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C60652-7A9C-4DF6-B7D5-EE67DF049C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5512F7-DBCF-450A-B0D2-4C4A253B12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2B20F8-D677-4F6A-B448-B099E8511B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78518C-1A0F-48C7-868F-358FB4DB93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3E98EF-E90C-4206-8370-0084BC6B8F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B24992-A655-4F35-963B-445BC687A0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8113025137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护理管理目标管理教学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护理管理概述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目标管理理论</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护理管理目标体系</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护理管理目标管理的实践应用</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护理管理目标管理的挑战与解决方案</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案例分析</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护理管理概述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护理管理是运用管理学的原理和方法，对护理工作进行科学的计划、组织、指挥、协调和控制，以达到提高护理服务质量、满足患者需求的目的。</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护理管理的定义</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管理具有系统性、科学性和艺术性的特点。系统性是指护理管理需要全面考虑各种因素，包括人员、设备、物资、信息等，实现资源的合理配置和有效利用。科学性是指护理管理需要遵循科学的管理理论和方法，通过科学的数据分析和决策，提高管理效率和效果。艺术性是指护理管理需要注重人际关系的处理，发挥领导者的管理艺术，激发员工的积极性和创造力。</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护理管理的特点</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护理管理的定义与特点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29" b="72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9950" b="2995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护理管理的重要性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提高护理服务质量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通过科学的护理管理，可以规范护理工作流程，提高护理服务质量，保障患者的安全和健康。</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提升医院竞争力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优质的护理服务可以提高医院的社会声誉和患者满意度，吸引更多的患者前来就诊，提升医院的竞争力。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促进护理学科发展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护理管理是护理学科发展的重要组成部分，通过不断优化和创新管理模式，可以推动护理学科的进步和发展。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早期护理管理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早期的护理管理主要关注临床护理工作的规范和流程，强调的是对患者的直接护理和关注。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现代护理管理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随着医疗技术的不断发展和患者需求的不断提高，现代的护理管理更加注重管理的科学性和系统性，强调对整个护理团队的管理和协调。</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未来护理管理</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未来的护理管理将更加注重信息化和智能化技术的应用，通过数据分析和人工智能等技术手段，提高护理管理的效率和效果。同时，未来的护理管理也将更加注重对患者的个性化需求和服务质量的持续改进。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护理管理的历史与发展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目标管理理论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目标管理是一种以目标为导向的管理方法，强调组织和个人共同制定和实现目标，以提高组织绩效和员工满意度。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目标管理通过明确组织和个人目标，建立目标体系，通过自我控制和团队合作实现目标。它具有明确性、可衡量性、可达成性、相关性和时限性等特点。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目标管理的定义与特点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目标管理遵循SMART原则，即具体性、可衡量性、可达成性、相关性和时限性。目标管理的流程包括目标设定、目标分解、目标实施和目标评估四个阶段。</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目标设定阶段，组织和个人共同制定明确、具体、可衡量的目标。在目标分解阶段，将总目标分解为具体的子目标，并分配给相应的部门和员工。在目标实施阶段，通过有效的沟通、协调和激励，确保目标的顺利实现。在目标评估阶段，对目标的完成情况进行评估，及时调整和改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目标管理的原则与流程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目标管理的实施方法与技巧</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实施目标管理需要掌握一定的方法与技巧，包括如何制定合理的目标、如何进行有效的沟通、如何建立有效的激励机制等。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制定合理的目标是实施目标管理的关键，要确保目标是具体、可衡量、可达成、相关和有时限的。有效的沟通是确保目标顺利实现的重要手段，要建立良好的沟通机制，及时解决实施过程中的问题。建立有效的激励机制是激发员工积极性的重要措施，要根据员工的不同需求采取相应的激励手段，如薪酬、晋升、培训等。</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248" y="1093216"/>
            <a:ext cx="7405389" cy="1138956"/>
            <a:chOff x="1365248" y="1093216"/>
            <a:chExt cx="7405389" cy="1138956"/>
          </a:xfrm>
        </p:grpSpPr>
        <p:sp>
          <p:nvSpPr>
            <p:cNvPr id="3" name="TextBox 3"/>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护理管理目标体系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制定护理管理目标的原则</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制定护理管理目标应遵循SMART原则，即具体、可衡量、可达成、相关和时限。</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制定护理管理目标的流程</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制定护理管理目标需要经过目标设定、目标分解、目标实施和目标评估等步骤。</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明确护理管理目标的意义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护理管理目标是护理组织在一定时期内，为实现其总体战略而设定的具体、可测量的标准或指标。</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护理管理目标的制定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将护理管理目标按照护理工作的不同领域进行分解，如临床护理、护理教育、护理科研等。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横向分解</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纵向分解</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时间序列分解</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93" r="29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将护理管理目标按照组织层级进行分解，如国家、省、市、县等不同层级的护理组织。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将护理管理目标按照时间序列进行分解，如长期、中期和短期目标。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护理管理目标的分解</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https://d.book118.com/058113025137006040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2024-09-19T13:10:13.236</cp:lastPrinted>
  <dcterms:created xsi:type="dcterms:W3CDTF">2024-09-19T05:10:13Z</dcterms:created>
  <dcterms:modified xsi:type="dcterms:W3CDTF">2024-09-19T05:10:15Z</dcterms:modified>
</cp:coreProperties>
</file>