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C76B24-F96E-4B8D-A2BC-49CCD208D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766E09-9921-4CD3-A276-FFC562827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E45696-AD2B-47C6-B96A-E39F0AB85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8EC4EC-41A3-408A-8C04-152446621E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4BFBD5-6956-4514-976C-81929A00DC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77C2E6-E68F-416C-911C-C3DCB243AB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9D14A9-4DAC-4B0C-BEC9-4CD57942C8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43F283-C1B8-4D03-813E-62171AFDAE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01D96F-63C9-4EA3-A0BA-96996ACFB1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E779C1-950C-4013-8DA0-5CC407DFDD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38708C-F6CE-41E4-86E1-A88833FA9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1304513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中国电子商务行业的市场格局与竞争态势</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中国电子商务行业市场现状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竞争态势分析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消费者行为分析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政策法规与行业标准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互联网技术的快速发展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随着互联网技术的不断进步，电子商务得以快速发展，改变了传统商业模式，为消费者提供了更加便捷、多样化的购物体验。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消费者行为的转变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随着消费者对线上购物的接受度不断提高，电子商务市场规模持续扩大，对传统零售业产生了深刻影响。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全球经济一体化的推动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电子商务打破了地域限制，使得全球范围内的商品交易更加便捷，推动了全球经济一体化的进程。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消费者行为</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报告将分析消费者的购物习惯、偏好以及影响消费者选择的因素，以了解消费者需求和市场趋势。</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报告将深入研究中国电子商务市场的竞争格局，包括主要竞争对手的市场份额、竞争策略以及竞争优势。</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电子商务市场规模</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报告将分析中国电子商务市场的总体规模、增长率以及主要细分市场的表现。</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政策环境</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报告将关注中国政府对于电子商务行业的政策支持和监管措施，以及这些政策对市场发展的影响。</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未来趋势</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报告将预测中国电子商务市场的未来发展趋势，包括技术创新、消费者需求变化以及竞争格局的演变等。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中国电子商务行业市场现状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巨大市场规模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中国电子商务市场规模庞大，已成为全球最大的电子商务市场之一。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持续增长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随着消费者购物习惯的改变和网络技术的不断发展，中国电子商务市场仍保持着快速增长的态势。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企业之间的电子商务交易占据市场主导地位，涉及供应链、采购、销售等多个环节。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B2B市场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 r="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B2C市场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50" r="166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C2C市场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企业对消费者的电子商务交易发展迅速，涵盖家电、数码、家居、服装等多个品类。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消费者对消费者的电子商务交易活跃，以二手商品交易和拍卖为主。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00" r="2180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中国电子商务市场呈现多元化竞争格局，既有综合型电商平台，也有专注于某一领域的垂直电商。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多元化竞争格局</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随着全球化的加速和消费者需求的多样化，跨境电商在中国电子商务市场中逐渐崭露头角。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跨境电商崭露头角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社交电商结合社交媒体和电子商务，通过社交网络和社交媒体影响力和用户粘性来促进商品的销售和推广。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社交电商异军突起</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人工智能、大数据、物联网等新兴技术的应用正在推动中国电子商务市场的创新和发展。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新兴技术推动市场发展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竞争态势分析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寡头竞争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中国电子商务市场呈现出寡头竞争的格局，阿里巴巴、京东等少数几家巨头占据了市场的大部分份额。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垂直领域竞争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在服饰、家居、数码等垂直领域，竞争尤为激烈，涌现出了众多具有竞争力的电商平台。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跨界竞争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随着互联网与传统行业的深度融合，越来越多的传统企业开始进军电子商务领域，加剧了市场竞争。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拼多多通过社交电商模式和低价策略，迅速崛起并吸引了大量用户，特别是在下沉市场具有较大的影响力。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拼多多</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作为中国电子商务市场的领军企业，阿里巴巴旗下的淘宝、天猫等平台拥有庞大的用户群体和丰富的商品资源。</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阿里巴巴</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京东凭借强大的物流体系和正品保障，在电商领域取得了显著的成绩，特别是在3C数码和家电领域具有较高的市场份额。</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京东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价格战</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价格战是电商领域最常见的竞争手段之一，各大平台通过降价、促销等方式吸引消费者。</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技术创新</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利用大数据、人工智能等先进技术，电商平台不断优化推荐算法、提高搜索准确率等，提升用户体验和购物便捷性。</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服务升级</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为了提高用户体验和增强用户黏性，电商平台纷纷推出会员服务、售后服务升级等措施。</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品牌建设</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品牌是电商竞争的重要因素之一，各大平台通过广告投放、明星代言等方式提升品牌知名度和美誉度。</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竞争策略与手段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https://d.book118.com/058113045134006043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2024-09-23T16:30:01.377</cp:lastPrinted>
  <dcterms:created xsi:type="dcterms:W3CDTF">2024-09-23T08:30:01Z</dcterms:created>
  <dcterms:modified xsi:type="dcterms:W3CDTF">2024-09-23T08:30:03Z</dcterms:modified>
</cp:coreProperties>
</file>