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07F41-A832-42EC-8311-B7BF48723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83B97-DF66-486C-92CA-B4CEC982E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06540-9D22-402C-AEAC-C5446001E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BB776-5B3B-459F-8F40-3CFEA81B4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638B18-A387-4770-B456-4C1127B31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99F9FB-394F-44DE-98EF-4A17B773B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F5D0B4-A9E5-4B5C-B054-DD8EEA63D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DF014-21A4-420C-B352-7DF225A76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4788E-1E72-4385-B8A0-4728D36AF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A2F46-BB52-4E1B-9159-FCEFE7B38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B9125-D642-411D-BBDB-C2821697C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14027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餐饮公司厨房管理制度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厨房日常管理规定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菜品制作管理规定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厨房设备与工具管理规定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厨房成本控制与节能减排规定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厨房员工培训与考核制度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厨房日常管理规定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厨房岗位分工与职责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厨师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洗碗工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负责菜品制作，确保菜品质量和口味。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负责餐具和厨具的清洗和消毒，保持厨房卫生清洁。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厨师长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切配工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厨杂工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负责厨房整体运营和管理，监督菜品制作和员工培训。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负责食材的切割和配份，协助厨师制作菜品。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负责厨房的清洁和整理工作，保持厨房环境卫生。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09" r="1420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食材应分类储存，避免交叉污染，定期检查食材保质期，过期食材及时处理。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食材储存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食品加工过程中应遵循卫生标准，确保食品不受污染。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使用高温或紫外线消毒设备对餐具进行消毒，确保餐具清洁卫生。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餐具消毒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厨房应配备灭火器材和防滑设备，员工应掌握消防安全知识，定期进行安全检查。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厨房卫生与安全规定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选择有资质和信誉良好的供应商，确保食材质量和安全。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制定详细的验收标准，对食材进行严格把关，不符合要求的食材予以退回。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建立规范的验收流程，确保食材质量和数量的准确性，及时处理不合格食材。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建立库存管理制度，合理安排食材的储存和使用，避免食材过期和浪费。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食材采购与验收制度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菜品制作管理规定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食材验收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按照规定流程进行食材的切割、清洗和烹饪。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出品标准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卫生要求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保持厨房和餐具的清洁卫生，防止交叉污染。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确保食材新鲜、无污染，符合食品安全标准。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制定菜品制作的标准流程和规格，确保菜品的一致性和质量。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菜品制作流程与标准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选用优质、新鲜的食材，确保菜品的口感和营养价值。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食材选择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掌握各种烹饪技巧，确保菜品烹饪得当，口感鲜美。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烹饪技巧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根据顾客需求和口味偏好，调制出符合要求的菜品口味。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口味调制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定期对菜品质量进行评估和改进，确保满足顾客的期望。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菜品质量与口味要求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875" r="15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鼓励厨师团队进行菜品创新和研发，推出新品种和特色菜品。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新品研发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试制与反馈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知识产权保护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对新研发的菜品进行试制和顾客反馈，不断优化和改进。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对创新菜品的知识产权进行保护，维护公司的合法权益。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加强与其他餐饮企业和厨师的交流与合作，提升创新能力和水平。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菜品创新与研发管理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厨房设备与工具管理规定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https://d.book118.com/058114027126006037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2024-09-17T21:07:16.420</cp:lastPrinted>
  <dcterms:created xsi:type="dcterms:W3CDTF">2024-09-17T13:07:16Z</dcterms:created>
  <dcterms:modified xsi:type="dcterms:W3CDTF">2024-09-17T13:07:18Z</dcterms:modified>
</cp:coreProperties>
</file>