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007F3-098A-491A-96A7-E7EB0102F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4696F-7F4C-4275-BC38-782E4BF94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FCED3-0161-4FB1-8DF6-37D7144C2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13BC8-BD4F-45EC-A4A1-A37C3C111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620A12-786F-4DBB-9DBE-0EC90527F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D12712-F8C9-49FB-A397-327F73AB7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A1FB2-BBBC-4B88-BF80-66652AC1C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2A9FD-C593-497E-A18D-4EBF16F1D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06360-DD2D-4D30-90E9-9BEEEB872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C2303-CAC5-451A-AE16-1C3A3963C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242D7-4DE5-47A9-9205-A9A404F43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403305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医院感染科护士的感染性疾病的护理效果评价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护理效果评价方法与指标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护理效果评价结果展示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随着医疗技术的不断进步和人们健康意识的提高，医院感染问题日益受到关注。护士作为医疗团队的重要成员，在预防和控制医院感染中发挥着关键作用。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评价医院感染科护士在感染性疾病护理中的效果，为提升护理质量提供参考。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通过评价护士在感染性疾病护理中的效果，可以及时发现存在的问题和不足，进而采取针对性措施加以改进，提升护理质量。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感染性疾病的护理质量直接关系到患者的生命安全和身体健康。通过评价护士的护理效果，可以确保患者得到及时、有效的护理，降低感染风险。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医院感染控制是医院管理的重要组成部分。通过评价护士在感染性疾病护理中的效果，可以为医院制定科学合理的感染控制措施提供依据，促进医院的可持续发展。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由各种病原体（如细菌、病毒、真菌、寄生虫等）引起的能够在人与人、动物与动物或人与动物之间相互传播的疾病。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根据病原体类型和传播途径的不同，可分为细菌性感染、病毒性感染、真菌性感染、寄生虫感染等。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感染性疾病定义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感染性疾病分类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感染性疾病定义及分类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病原体通过不同途径侵入人体，如呼吸道、消化道、皮肤黏膜破损处等，并在人体内繁殖、释放毒素，引发一系列病理生理反应。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包括个体因素（如年龄、性别、免疫状态等）、环境因素（如气候、环境卫生等）和社会因素（如医疗条件、生活习惯等）。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感染性疾病的临床表现因病原体类型和感染部位的不同而有所差异，常见症状包括发热、咳嗽、咳痰、呼吸困难、腹痛、腹泻等。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病史采集、体格检查、实验室检查和影像学检查等。其中，实验室检查包括血常规、尿常规、便常规、血生化等；影像学检查包括X线、CT、MRI等。通过综合分析各项检查结果，可以对感染性疾病做出准确诊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29" b="163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对患者及其家属进行感染性疾病知识教育，提高他们对疾病的认知和自我防护能力。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根据疾病流行情况和患者需求，合理安排疫苗接种，提高患者免疫力。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环境消毒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定期对病房、治疗室等场所进行彻底消毒，减少病原体的传播。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严格执行无菌技术操作规程，确保医疗用品和器械的无菌状态，防止交叉感染。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根据疾病传播途径和病原体特点，采取相应的隔离措施，如飞沫隔离、接触隔离等。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密切观察患者病情变化，及时发现并处理感染症状，防止病情恶化。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关注患者的心理需求，提供心理支持和安慰，减轻患者的焦虑和恐惧情绪。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尊重患者的文化背景和信仰，提供个性化的护理服务，增强患者的信任感和满意度。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与患者家属保持密切沟通，及时告知患者病情和治疗进展，取得家属的理解和支持。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心理护理与人文关怀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护理效果评价方法与指标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https://d.book118.com/058114033051006027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2024-09-05T05:24:33.273</cp:lastPrinted>
  <dcterms:created xsi:type="dcterms:W3CDTF">2024-09-04T21:24:33Z</dcterms:created>
  <dcterms:modified xsi:type="dcterms:W3CDTF">2024-09-04T21:24:35Z</dcterms:modified>
</cp:coreProperties>
</file>