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DCD59-25B2-4200-BD0D-F2666FEAD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84682-4722-457A-8700-F73D45856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41C8A-6D2C-4526-9F04-3F8F7776A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FB8E2-6F10-4FEB-A0E9-F8C494D12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11C8A6-7499-47AD-BB8A-59065307D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32F61C-D178-4BF3-BAD4-284EABC76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3AE972-4714-43E9-AE7C-F9367C17F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D472C-D4D6-4033-8024-3E2F68CD1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43FED-9056-4A5D-9C9C-AC8CF4B8B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46EE0-1632-4D04-99BB-445F1C33A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D81DB-372D-43C3-99DD-5DD64080B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14043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蜱虫护理常规PPT\n## 1.蜱虫概述及其危害\n### 1.1蜱虫的基本介绍与分类\n### 1.2蜱虫的生活习性与繁殖方式\n### 1.3蜱虫对人体的危害与影响\n## 2.蜱虫的预防措施\n### 2.1个人防蜱虫的方法与技巧\n### 2.2家庭防蜱虫的措施与建议\n### 2.3户外活动时如何防蜱虫叮咬\n## 3.蜱虫叮咬后的处理方法\n### 3.1蜱虫叮咬后的自我观察与判断\n### 3.2蜱虫叮咬后的处理方法与步骤\n### 3.3蜱虫叮咬后的预防并发症与注意事项\n## 4.蜱虫病的诊断与治疗\n### 4.1蜱虫病的症状与诊断方法\n### 4.2蜱虫病的治疗方法与药物选择\n### 4.3蜱虫病患者的护理与康复指导\n## 5.蜱虫病的预防与控制的策略\n### 5.1蜱虫病预防与控制的综合措施\n### 5.2蜱虫病的高风险区域与人群管理\n### 5.3蜱虫病的监测与预警系统建设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蜱虫护理常规PPT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蜱虫概述及其危害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蜱虫是一类吸血节肢动物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隶属于蛛形纲，蜱螨亚纲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种类繁多，共有约1700种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体型从小到大，生活环境多样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蜱虫的分类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根据生活环境分为陆栖蜱、水栖蜱和半水生蜱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根据吸血习性分为吸血蜱和非吸血蜱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根据繁殖方式分为卵生蜱和胎生蜱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蜱虫的基本介绍与分类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蜱虫的生活习性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以吸血为生，主要寄生在哺乳动物、鸟类和爬行动物身上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喜欢温暖潮湿的环境，如森林、草原、沼泽等地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具有一定的活动范围，白天隐藏在草丛、树叶等隐蔽处，夜间出来活动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蜱虫的繁殖方式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卵生蜱：雌性产卵后，经过一段时间孵化成幼虫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胎生蜱：雌性在体内孵化幼虫，孵化完成后产出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繁殖周期因种类和环境条件而异，一般为几个月至一年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蜱虫的生活习性与繁殖方式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蜱虫对人体的危害与影响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蜱虫对人体的危害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吸血过程中可能传播疾病，如蜱虫病、森林脑炎等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蜱虫叮咬时分泌的毒素可能导致皮肤过敏、红肿等症状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蜱虫在吸血过程中可能引起宿主贫血、消瘦等营养不良症状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蜱虫对人体的影响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长期寄生在人体可能导致免疫系统紊乱，影响身体健康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蜱虫叮咬后的并发症可能危及生命，如蜱麻痹、蜱虫病等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蜱虫的预防措施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穿着合适的衣物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穿着长袖衣物，减少裸露皮肤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选择紧身的衣物，避免蜱虫钻入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穿浅色衣物，方便发现蜱虫</a:t>
                </a:r>
                <a:endParaRPr/>
              </a:p>
            </p:txBody>
          </p:sp>
          <p:sp>
            <p:nvSpPr>
              <p:cNvPr id="22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使用防蜱虫产品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使用含有驱蚊胺、派卡瑞丁等有效成分的防蜱虫药水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使用防蜱虫手环、挂脖器等防护用品</a:t>
                </a:r>
                <a:endParaRPr/>
              </a:p>
            </p:txBody>
          </p:sp>
          <p:sp>
            <p:nvSpPr>
              <p:cNvPr id="22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保持身体清洁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定期洗澡，保持皮肤清洁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勤换洗衣物，尤其是内衣裤、袜子等</a:t>
                </a:r>
                <a:endParaRPr/>
              </a:p>
            </p:txBody>
          </p:sp>
          <p:sp>
            <p:nvSpPr>
              <p:cNvPr id="23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个人防蜱虫的方法与技巧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家庭防蜱虫的措施与建议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清洁家居环境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定期打扫卫生，清理杂物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保持室内通风，避免潮湿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使用杀蜱剂、杀虫剂等家居清洁产品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防止蜱虫入侵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堵塞门窗缝隙，防止蜱虫进入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使用纱窗、蚊帐等防护设施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避免将宠物、家禽等带入蜱虫活动区域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选择合适的户外活动时间</a:t>
                </a:r>
                <a:endParaRPr/>
              </a:p>
            </p:txBody>
          </p:sp>
          <p:sp>
            <p:nvSpPr>
              <p:cNvPr id="2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避免在蜱虫活动高峰期（如春季、夏季）进行户外活动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选择清晨和傍晚进行户外活动，避免蜱虫活跃时段</a:t>
                </a:r>
                <a:endParaRPr/>
              </a:p>
            </p:txBody>
          </p:sp>
        </p:grpSp>
        <p:grpSp>
          <p:nvGrpSpPr>
            <p:cNvPr id="25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使用防蜱虫产品</a:t>
                </a:r>
                <a:endParaRPr/>
              </a:p>
            </p:txBody>
          </p:sp>
          <p:sp>
            <p:nvSpPr>
              <p:cNvPr id="2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携带含有驱蚊胺、派卡瑞丁等有效成分的防蜱虫药水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使用防蜱虫手环、挂脖器等防护用品</a:t>
                </a:r>
                <a:endParaRPr/>
              </a:p>
            </p:txBody>
          </p:sp>
        </p:grpSp>
        <p:grpSp>
          <p:nvGrpSpPr>
            <p:cNvPr id="25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注意户外活动安全</a:t>
                </a:r>
                <a:endParaRPr/>
              </a:p>
            </p:txBody>
          </p:sp>
          <p:sp>
            <p:nvSpPr>
              <p:cNvPr id="25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避免在草地、树林等蜱虫出没的地方停留过久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尽量选择硬化路面行走，避免在草地、沼泽等地行走</a:t>
                </a:r>
                <a:endParaRPr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户外活动时如何防蜱虫叮咬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蜱虫叮咬后的处理方法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观察叮咬部位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注意叮咬部位是否有红肿、疼痛等异常症状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观察叮咬部位周围是否有硬结、肿块等蜱虫寄生迹象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观察身体状况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注意是否有发热、头痛、乏力等蜱虫病症状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注意是否有恶心、呕吐、腹泻等蜱虫叮咬后并发症症状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蜱虫叮咬后的自我观察与判断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https://d.book118.com/058114043042006037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蜱虫护理常规PPT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2024-09-17T01:08:21.400</cp:lastPrinted>
  <dcterms:created xsi:type="dcterms:W3CDTF">2024-09-16T17:08:21Z</dcterms:created>
  <dcterms:modified xsi:type="dcterms:W3CDTF">2024-09-16T17:08:23Z</dcterms:modified>
</cp:coreProperties>
</file>