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3A72E59-9404-4687-ACF4-F0F8E34604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7739B0-73FC-4E84-AB20-A250E00D71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E7D4FA2-BC8A-4EAE-BB57-13ED367054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332BFA3-E06B-4B3E-ADC2-D31B1409DE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1A28732-9B36-4F7B-8D31-626939E5C8D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87C84AE-7749-452D-AA3B-2FEF9050893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4E2633D-9D5D-445F-A882-A57FEC4C099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8FAF88C-3D23-4AD0-BB0D-AD4862C727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06D743-8834-438D-A6EC-EFBB114470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41FFD4-D2A2-4B02-BBA1-235989C1DF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86A79F-AA0A-40D9-8FE1-A01F99C45B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8115034026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AI模型解释性增强方案</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模型解释性定义与重要性
 增强模型解释性挑战与现状
 技术方案分类与对比
 基于深度学习的解释性方法
 解释性可视化技术
 模型解释性评估标准
 具体应用场景示例
 未来发展趋势与展望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模型解释性定义与重要性</a:t>
            </a:r>
          </a:p>
        </p:txBody>
      </p:sp>
      <p:sp>
        <p:nvSpPr>
          <p:cNvPr id="3" name="Subtitle 2"/>
          <p:cNvSpPr>
            <a:spLocks noGrp="1"/>
          </p:cNvSpPr>
          <p:nvPr>
            <p:ph type="subTitle" idx="1"/>
          </p:nvPr>
        </p:nvSpPr>
        <p:spPr/>
        <p:txBody>
          <a:bodyPr/>
          <a:lstStyle/>
          <a:p>
            <a:r>
              <a:t>AI模型解释性增强方案</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模型解释性定义与重要性</a:t>
            </a:r>
          </a:p>
        </p:txBody>
      </p:sp>
      <p:sp>
        <p:nvSpPr>
          <p:cNvPr id="3" name="Text Placeholder 2"/>
          <p:cNvSpPr>
            <a:spLocks noGrp="1"/>
          </p:cNvSpPr>
          <p:nvPr>
            <p:ph type="body" idx="1"/>
          </p:nvPr>
        </p:nvSpPr>
        <p:spPr/>
        <p:txBody>
          <a:bodyPr/>
          <a:lstStyle/>
          <a:p>
            <a:r>
              <a:t>模型解释性定义</a:t>
            </a:r>
          </a:p>
        </p:txBody>
      </p:sp>
      <p:sp>
        <p:nvSpPr>
          <p:cNvPr id="4" name="Content Placeholder 3"/>
          <p:cNvSpPr>
            <a:spLocks noGrp="1"/>
          </p:cNvSpPr>
          <p:nvPr>
            <p:ph sz="half" idx="2"/>
          </p:nvPr>
        </p:nvSpPr>
        <p:spPr/>
        <p:txBody>
          <a:bodyPr/>
          <a:lstStyle/>
          <a:p>
            <a:r>
              <a:t>1.模型解释性是指能够理解和解释机器学习模型预测结果的能力和可解释性。</a:t>
            </a:r>
          </a:p>
          <a:p>
            <a:r>
              <a:t>2.模型解释性可以帮助用户理解模型的工作原理和决策过程，增加信任度和透明度。</a:t>
            </a:r>
          </a:p>
          <a:p>
            <a:r>
              <a:t>3.模型解释性也可以帮助开发者调试和改进模型，提高模型的性能和可靠性。</a:t>
            </a:r>
          </a:p>
          <a:p/>
        </p:txBody>
      </p:sp>
      <p:sp>
        <p:nvSpPr>
          <p:cNvPr id="5" name="Text Placeholder 4"/>
          <p:cNvSpPr>
            <a:spLocks noGrp="1"/>
          </p:cNvSpPr>
          <p:nvPr>
            <p:ph type="body" idx="3"/>
          </p:nvPr>
        </p:nvSpPr>
        <p:spPr/>
        <p:txBody>
          <a:bodyPr/>
          <a:lstStyle/>
          <a:p>
            <a:r>
              <a:t>模型解释性重要性</a:t>
            </a:r>
          </a:p>
        </p:txBody>
      </p:sp>
      <p:sp>
        <p:nvSpPr>
          <p:cNvPr id="6" name="Content Placeholder 5"/>
          <p:cNvSpPr>
            <a:spLocks noGrp="1"/>
          </p:cNvSpPr>
          <p:nvPr>
            <p:ph sz="half" idx="4"/>
          </p:nvPr>
        </p:nvSpPr>
        <p:spPr/>
        <p:txBody>
          <a:bodyPr/>
          <a:lstStyle/>
          <a:p>
            <a:r>
              <a:t>1.模型解释性可以提高机器学习模型的可靠性和信任度，避免因为不透明预测结果而导致的误解和误判。</a:t>
            </a:r>
          </a:p>
          <a:p>
            <a:r>
              <a:t>2.模型解释性可以帮助用户更好地理解模型预测结果，从而更好地应用模型进行决策和行动。</a:t>
            </a:r>
          </a:p>
          <a:p>
            <a:r>
              <a:t>3.随着人工智能技术的不断发展和应用，模型解释性将成为机器学习模型必备的重要特性之一。</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模型解释性定义与重要性</a:t>
            </a:r>
          </a:p>
        </p:txBody>
      </p:sp>
      <p:sp>
        <p:nvSpPr>
          <p:cNvPr id="3" name="Text Placeholder 2"/>
          <p:cNvSpPr>
            <a:spLocks noGrp="1"/>
          </p:cNvSpPr>
          <p:nvPr>
            <p:ph type="body" idx="1"/>
          </p:nvPr>
        </p:nvSpPr>
        <p:spPr/>
        <p:txBody>
          <a:bodyPr/>
          <a:lstStyle/>
          <a:p>
            <a:r>
              <a:t>模型解释性技术分类</a:t>
            </a:r>
          </a:p>
        </p:txBody>
      </p:sp>
      <p:sp>
        <p:nvSpPr>
          <p:cNvPr id="4" name="Content Placeholder 3"/>
          <p:cNvSpPr>
            <a:spLocks noGrp="1"/>
          </p:cNvSpPr>
          <p:nvPr>
            <p:ph sz="half" idx="2"/>
          </p:nvPr>
        </p:nvSpPr>
        <p:spPr/>
        <p:txBody>
          <a:bodyPr/>
          <a:lstStyle/>
          <a:p>
            <a:r>
              <a:t>1.模型解释性技术可以分为基于模型内部的可解释性技术和基于模型外部的可解释性技术两类。</a:t>
            </a:r>
          </a:p>
          <a:p>
            <a:r>
              <a:t>2.基于模型内部的可解释性技术主要是通过分析模型内部的参数和结构来解释模型预测结果。</a:t>
            </a:r>
          </a:p>
          <a:p>
            <a:r>
              <a:t>3.基于模型外部的可解释性技术主要是通过构造一个与原始模型性能相近的简化模型来解释模型预测结果。</a:t>
            </a:r>
          </a:p>
          <a:p/>
        </p:txBody>
      </p:sp>
      <p:sp>
        <p:nvSpPr>
          <p:cNvPr id="5" name="Text Placeholder 4"/>
          <p:cNvSpPr>
            <a:spLocks noGrp="1"/>
          </p:cNvSpPr>
          <p:nvPr>
            <p:ph type="body" idx="3"/>
          </p:nvPr>
        </p:nvSpPr>
        <p:spPr/>
        <p:txBody>
          <a:bodyPr/>
          <a:lstStyle/>
          <a:p>
            <a:r>
              <a:t>模型解释性应用场景</a:t>
            </a:r>
          </a:p>
        </p:txBody>
      </p:sp>
      <p:sp>
        <p:nvSpPr>
          <p:cNvPr id="6" name="Content Placeholder 5"/>
          <p:cNvSpPr>
            <a:spLocks noGrp="1"/>
          </p:cNvSpPr>
          <p:nvPr>
            <p:ph sz="half" idx="4"/>
          </p:nvPr>
        </p:nvSpPr>
        <p:spPr/>
        <p:txBody>
          <a:bodyPr/>
          <a:lstStyle/>
          <a:p>
            <a:r>
              <a:t>1.模型解释性可以应用于各种机器学习应用场景，如自然语言处理、图像识别、金融风控等。</a:t>
            </a:r>
          </a:p>
          <a:p>
            <a:r>
              <a:t>2.在医疗领域，模型解释性可以帮助医生更好地理解疾病诊断模型的工作原理和决策过程，提高诊断准确性和可信度。</a:t>
            </a:r>
          </a:p>
          <a:p>
            <a:r>
              <a:t>3.在金融领域，模型解释性可以帮助银行更好地理解信贷评估模型的工作原理和决策过程，避免因为不透明预测结果而导致的误解和误判。</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模型解释性定义与重要性</a:t>
            </a:r>
          </a:p>
        </p:txBody>
      </p:sp>
      <p:sp>
        <p:nvSpPr>
          <p:cNvPr id="3" name="Text Placeholder 2"/>
          <p:cNvSpPr>
            <a:spLocks noGrp="1"/>
          </p:cNvSpPr>
          <p:nvPr>
            <p:ph type="body" idx="1"/>
          </p:nvPr>
        </p:nvSpPr>
        <p:spPr/>
        <p:txBody>
          <a:bodyPr/>
          <a:lstStyle/>
          <a:p>
            <a:r>
              <a:t>模型解释性发展趋势</a:t>
            </a:r>
          </a:p>
        </p:txBody>
      </p:sp>
      <p:sp>
        <p:nvSpPr>
          <p:cNvPr id="4" name="Content Placeholder 3"/>
          <p:cNvSpPr>
            <a:spLocks noGrp="1"/>
          </p:cNvSpPr>
          <p:nvPr>
            <p:ph sz="half" idx="2"/>
          </p:nvPr>
        </p:nvSpPr>
        <p:spPr/>
        <p:txBody>
          <a:bodyPr/>
          <a:lstStyle/>
          <a:p>
            <a:r>
              <a:t>1.随着人工智能技术的不断发展和应用，模型解释性将越来越受到重视，成为机器学习领域的重要研究方向之一。</a:t>
            </a:r>
          </a:p>
          <a:p>
            <a:r>
              <a:t>2.未来，模型解释性将更加注重实用性和可操作性，致力于开发出更加高效、易用的模型解释性工具和技术。</a:t>
            </a:r>
          </a:p>
          <a:p>
            <a:r>
              <a:t>3.同时，模型解释性也将与数据隐私和安全等问题密切结合，保障人工智能技术的可持续发展和应用。</a:t>
            </a:r>
          </a:p>
          <a:p/>
        </p:txBody>
      </p:sp>
      <p:sp>
        <p:nvSpPr>
          <p:cNvPr id="5" name="Text Placeholder 4"/>
          <p:cNvSpPr>
            <a:spLocks noGrp="1"/>
          </p:cNvSpPr>
          <p:nvPr>
            <p:ph type="body" idx="3"/>
          </p:nvPr>
        </p:nvSpPr>
        <p:spPr/>
        <p:txBody>
          <a:bodyPr/>
          <a:lstStyle/>
          <a:p>
            <a:r>
              <a:t>模型解释性挑战与问题</a:t>
            </a:r>
          </a:p>
        </p:txBody>
      </p:sp>
      <p:sp>
        <p:nvSpPr>
          <p:cNvPr id="6" name="Content Placeholder 5"/>
          <p:cNvSpPr>
            <a:spLocks noGrp="1"/>
          </p:cNvSpPr>
          <p:nvPr>
            <p:ph sz="half" idx="4"/>
          </p:nvPr>
        </p:nvSpPr>
        <p:spPr/>
        <p:txBody>
          <a:bodyPr/>
          <a:lstStyle/>
          <a:p>
            <a:r>
              <a:t>1.模型解释性面临着一些挑战和问题，如解释性的可信度和有效性、计算效率和可扩展性等。</a:t>
            </a:r>
          </a:p>
          <a:p>
            <a:r>
              <a:t>2.为了解决这些问题，需要进一步加强研究和探索，提高模型解释性的性能和可靠性。</a:t>
            </a:r>
          </a:p>
          <a:p>
            <a:r>
              <a:t>3.同时，也需要加强用户教育和培训，提高用户对模型解释性的认识和应用能力。</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增强模型解释性挑战与现状</a:t>
            </a:r>
          </a:p>
        </p:txBody>
      </p:sp>
      <p:sp>
        <p:nvSpPr>
          <p:cNvPr id="3" name="Subtitle 2"/>
          <p:cNvSpPr>
            <a:spLocks noGrp="1"/>
          </p:cNvSpPr>
          <p:nvPr>
            <p:ph type="subTitle" idx="1"/>
          </p:nvPr>
        </p:nvSpPr>
        <p:spPr/>
        <p:txBody>
          <a:bodyPr/>
          <a:lstStyle/>
          <a:p>
            <a:r>
              <a:t>AI模型解释性增强方案</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增强模型解释性挑战与现状</a:t>
            </a:r>
          </a:p>
        </p:txBody>
      </p:sp>
      <p:sp>
        <p:nvSpPr>
          <p:cNvPr id="3" name="Text Placeholder 2"/>
          <p:cNvSpPr>
            <a:spLocks noGrp="1"/>
          </p:cNvSpPr>
          <p:nvPr>
            <p:ph type="body" idx="1"/>
          </p:nvPr>
        </p:nvSpPr>
        <p:spPr/>
        <p:txBody>
          <a:bodyPr/>
          <a:lstStyle/>
          <a:p>
            <a:r>
              <a:t>模型复杂度与解释性</a:t>
            </a:r>
          </a:p>
        </p:txBody>
      </p:sp>
      <p:sp>
        <p:nvSpPr>
          <p:cNvPr id="4" name="Content Placeholder 3"/>
          <p:cNvSpPr>
            <a:spLocks noGrp="1"/>
          </p:cNvSpPr>
          <p:nvPr>
            <p:ph sz="half" idx="2"/>
          </p:nvPr>
        </p:nvSpPr>
        <p:spPr/>
        <p:txBody>
          <a:bodyPr/>
          <a:lstStyle/>
          <a:p>
            <a:r>
              <a:t>1.随着模型复杂度的增加，解释模型变得更加困难。</a:t>
            </a:r>
          </a:p>
          <a:p>
            <a:r>
              <a:t>2.高度复杂的模型往往包含大量的参数和非线性关系，难以直观地解释。</a:t>
            </a:r>
          </a:p>
          <a:p>
            <a:r>
              <a:t>3.需要开发新的解释性工具和技术，以应对高度复杂模型的解释性挑战。</a:t>
            </a:r>
          </a:p>
          <a:p/>
        </p:txBody>
      </p:sp>
      <p:sp>
        <p:nvSpPr>
          <p:cNvPr id="5" name="Text Placeholder 4"/>
          <p:cNvSpPr>
            <a:spLocks noGrp="1"/>
          </p:cNvSpPr>
          <p:nvPr>
            <p:ph type="body" idx="3"/>
          </p:nvPr>
        </p:nvSpPr>
        <p:spPr/>
        <p:txBody>
          <a:bodyPr/>
          <a:lstStyle/>
          <a:p>
            <a:r>
              <a:t>数据隐私与安全</a:t>
            </a:r>
          </a:p>
        </p:txBody>
      </p:sp>
      <p:sp>
        <p:nvSpPr>
          <p:cNvPr id="6" name="Content Placeholder 5"/>
          <p:cNvSpPr>
            <a:spLocks noGrp="1"/>
          </p:cNvSpPr>
          <p:nvPr>
            <p:ph sz="half" idx="4"/>
          </p:nvPr>
        </p:nvSpPr>
        <p:spPr/>
        <p:txBody>
          <a:bodyPr/>
          <a:lstStyle/>
          <a:p>
            <a:r>
              <a:t>1.在增强模型解释性的过程中，需要保护数据隐私和安全。</a:t>
            </a:r>
          </a:p>
          <a:p>
            <a:r>
              <a:t>2.数据泄露和攻击可能会对模型解释性产生负面影响。</a:t>
            </a:r>
          </a:p>
          <a:p>
            <a:r>
              <a:t>3.需要采用合适的数据加密和保护措施，确保数据隐私和安全。</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增强模型解释性挑战与现状</a:t>
            </a:r>
          </a:p>
        </p:txBody>
      </p:sp>
      <p:sp>
        <p:nvSpPr>
          <p:cNvPr id="3" name="Text Placeholder 2"/>
          <p:cNvSpPr>
            <a:spLocks noGrp="1"/>
          </p:cNvSpPr>
          <p:nvPr>
            <p:ph type="body" idx="1"/>
          </p:nvPr>
        </p:nvSpPr>
        <p:spPr/>
        <p:txBody>
          <a:bodyPr/>
          <a:lstStyle/>
          <a:p>
            <a:r>
              <a:t>多模态数据与解释性</a:t>
            </a:r>
          </a:p>
        </p:txBody>
      </p:sp>
      <p:sp>
        <p:nvSpPr>
          <p:cNvPr id="4" name="Content Placeholder 3"/>
          <p:cNvSpPr>
            <a:spLocks noGrp="1"/>
          </p:cNvSpPr>
          <p:nvPr>
            <p:ph sz="half" idx="2"/>
          </p:nvPr>
        </p:nvSpPr>
        <p:spPr/>
        <p:txBody>
          <a:bodyPr/>
          <a:lstStyle/>
          <a:p>
            <a:r>
              <a:t>1.多模态数据（如文本、图像、音频等）的解释性是一个挑战。</a:t>
            </a:r>
          </a:p>
          <a:p>
            <a:r>
              <a:t>2.不同的模态可能需要不同的解释性方法和技术。</a:t>
            </a:r>
          </a:p>
          <a:p>
            <a:r>
              <a:t>3.需要研究多模态数据的解释性方法，以实现更全面和准确的解释。</a:t>
            </a:r>
          </a:p>
          <a:p/>
        </p:txBody>
      </p:sp>
      <p:sp>
        <p:nvSpPr>
          <p:cNvPr id="5" name="Text Placeholder 4"/>
          <p:cNvSpPr>
            <a:spLocks noGrp="1"/>
          </p:cNvSpPr>
          <p:nvPr>
            <p:ph type="body" idx="3"/>
          </p:nvPr>
        </p:nvSpPr>
        <p:spPr/>
        <p:txBody>
          <a:bodyPr/>
          <a:lstStyle/>
          <a:p>
            <a:r>
              <a:t>人机交互与解释性</a:t>
            </a:r>
          </a:p>
        </p:txBody>
      </p:sp>
      <p:sp>
        <p:nvSpPr>
          <p:cNvPr id="6" name="Content Placeholder 5"/>
          <p:cNvSpPr>
            <a:spLocks noGrp="1"/>
          </p:cNvSpPr>
          <p:nvPr>
            <p:ph sz="half" idx="4"/>
          </p:nvPr>
        </p:nvSpPr>
        <p:spPr/>
        <p:txBody>
          <a:bodyPr/>
          <a:lstStyle/>
          <a:p>
            <a:r>
              <a:t>1.人机交互对于增强模型解释性至关重要。</a:t>
            </a:r>
          </a:p>
          <a:p>
            <a:r>
              <a:t>2.用户需要能够轻松地理解和解释模型的结果和预测。</a:t>
            </a:r>
          </a:p>
          <a:p>
            <a:r>
              <a:t>3.需要设计更好的人机交互界面和工具，以提高模型的解释性。</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增强模型解释性挑战与现状</a:t>
            </a:r>
          </a:p>
        </p:txBody>
      </p:sp>
      <p:sp>
        <p:nvSpPr>
          <p:cNvPr id="3" name="Text Placeholder 2"/>
          <p:cNvSpPr>
            <a:spLocks noGrp="1"/>
          </p:cNvSpPr>
          <p:nvPr>
            <p:ph type="body" idx="1"/>
          </p:nvPr>
        </p:nvSpPr>
        <p:spPr/>
        <p:txBody>
          <a:bodyPr/>
          <a:lstStyle/>
          <a:p>
            <a:r>
              <a:t>可解释性与模型性能</a:t>
            </a:r>
          </a:p>
        </p:txBody>
      </p:sp>
      <p:sp>
        <p:nvSpPr>
          <p:cNvPr id="4" name="Content Placeholder 3"/>
          <p:cNvSpPr>
            <a:spLocks noGrp="1"/>
          </p:cNvSpPr>
          <p:nvPr>
            <p:ph sz="half" idx="2"/>
          </p:nvPr>
        </p:nvSpPr>
        <p:spPr/>
        <p:txBody>
          <a:bodyPr/>
          <a:lstStyle/>
          <a:p>
            <a:r>
              <a:t>1.在提高模型解释性的同时，需要平衡模型的性能。</a:t>
            </a:r>
          </a:p>
          <a:p>
            <a:r>
              <a:t>2.一些解释性方法可能会对模型的性能产生负面影响。</a:t>
            </a:r>
          </a:p>
          <a:p>
            <a:r>
              <a:t>3.需要研究和开发能够在保持模型性能的同时提高解释性的方法和技术。</a:t>
            </a:r>
          </a:p>
          <a:p/>
        </p:txBody>
      </p:sp>
      <p:sp>
        <p:nvSpPr>
          <p:cNvPr id="5" name="Text Placeholder 4"/>
          <p:cNvSpPr>
            <a:spLocks noGrp="1"/>
          </p:cNvSpPr>
          <p:nvPr>
            <p:ph type="body" idx="3"/>
          </p:nvPr>
        </p:nvSpPr>
        <p:spPr/>
        <p:txBody>
          <a:bodyPr/>
          <a:lstStyle/>
          <a:p>
            <a:r>
              <a:t>伦理与法规</a:t>
            </a:r>
          </a:p>
        </p:txBody>
      </p:sp>
      <p:sp>
        <p:nvSpPr>
          <p:cNvPr id="6" name="Content Placeholder 5"/>
          <p:cNvSpPr>
            <a:spLocks noGrp="1"/>
          </p:cNvSpPr>
          <p:nvPr>
            <p:ph sz="half" idx="4"/>
          </p:nvPr>
        </p:nvSpPr>
        <p:spPr/>
        <p:txBody>
          <a:bodyPr/>
          <a:lstStyle/>
          <a:p>
            <a:r>
              <a:t>1.增强模型解释性需要符合伦理规范和法律法规的要求。</a:t>
            </a:r>
          </a:p>
          <a:p>
            <a:r>
              <a:t>2.需要确保模型的预测和决策是公正、透明和可解释的。</a:t>
            </a:r>
          </a:p>
          <a:p>
            <a:r>
              <a:t>3.需要建立合适的伦理和法律框架，以确保模型解释性的合法性和合规性。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技术方案分类与对比</a:t>
            </a:r>
          </a:p>
        </p:txBody>
      </p:sp>
      <p:sp>
        <p:nvSpPr>
          <p:cNvPr id="3" name="Subtitle 2"/>
          <p:cNvSpPr>
            <a:spLocks noGrp="1"/>
          </p:cNvSpPr>
          <p:nvPr>
            <p:ph type="subTitle" idx="1"/>
          </p:nvPr>
        </p:nvSpPr>
        <p:spPr/>
        <p:txBody>
          <a:bodyPr/>
          <a:lstStyle/>
          <a:p>
            <a:r>
              <a:t>AI模型解释性增强方案</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技术方案分类与对比</a:t>
            </a:r>
          </a:p>
        </p:txBody>
      </p:sp>
      <p:sp>
        <p:nvSpPr>
          <p:cNvPr id="3" name="Text Placeholder 2"/>
          <p:cNvSpPr>
            <a:spLocks noGrp="1"/>
          </p:cNvSpPr>
          <p:nvPr>
            <p:ph type="body" idx="1"/>
          </p:nvPr>
        </p:nvSpPr>
        <p:spPr/>
        <p:txBody>
          <a:bodyPr/>
          <a:lstStyle/>
          <a:p>
            <a:r>
              <a:t>模型可视化技术</a:t>
            </a:r>
          </a:p>
        </p:txBody>
      </p:sp>
      <p:sp>
        <p:nvSpPr>
          <p:cNvPr id="4" name="Content Placeholder 3"/>
          <p:cNvSpPr>
            <a:spLocks noGrp="1"/>
          </p:cNvSpPr>
          <p:nvPr>
            <p:ph sz="half" idx="2"/>
          </p:nvPr>
        </p:nvSpPr>
        <p:spPr/>
        <p:txBody>
          <a:bodyPr/>
          <a:lstStyle/>
          <a:p>
            <a:r>
              <a:t>1.模型可视化技术能帮助用户理解模型决策过程，通过图形、图表等方式展示模型内部结构和参数。</a:t>
            </a:r>
          </a:p>
          <a:p>
            <a:r>
              <a:t>2.常用技术包括决策树可视化、神经网络可视化、特征重要性可视化等。</a:t>
            </a:r>
          </a:p>
          <a:p>
            <a:r>
              <a:t>3.模型可视化技术可提高模型的透明度，增强用户对模型的信任度。</a:t>
            </a:r>
          </a:p>
          <a:p/>
        </p:txBody>
      </p:sp>
      <p:sp>
        <p:nvSpPr>
          <p:cNvPr id="5" name="Text Placeholder 4"/>
          <p:cNvSpPr>
            <a:spLocks noGrp="1"/>
          </p:cNvSpPr>
          <p:nvPr>
            <p:ph type="body" idx="3"/>
          </p:nvPr>
        </p:nvSpPr>
        <p:spPr/>
        <p:txBody>
          <a:bodyPr/>
          <a:lstStyle/>
          <a:p>
            <a:r>
              <a:t>模型解释性算法</a:t>
            </a:r>
          </a:p>
        </p:txBody>
      </p:sp>
      <p:sp>
        <p:nvSpPr>
          <p:cNvPr id="6" name="Content Placeholder 5"/>
          <p:cNvSpPr>
            <a:spLocks noGrp="1"/>
          </p:cNvSpPr>
          <p:nvPr>
            <p:ph sz="half" idx="4"/>
          </p:nvPr>
        </p:nvSpPr>
        <p:spPr/>
        <p:txBody>
          <a:bodyPr/>
          <a:lstStyle/>
          <a:p>
            <a:r>
              <a:t>1.模型解释性算法可分析模型预测结果的原因，提供解释性信息。</a:t>
            </a:r>
          </a:p>
          <a:p>
            <a:r>
              <a:t>2.常用算法包括LIME、SHAP、DeepLIFT等。</a:t>
            </a:r>
          </a:p>
          <a:p>
            <a:r>
              <a:t>3.这些算法可用于不同类型的模型，具有较高的通用性和可扩展性。</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技术方案分类与对比</a:t>
            </a:r>
          </a:p>
        </p:txBody>
      </p:sp>
      <p:sp>
        <p:nvSpPr>
          <p:cNvPr id="3" name="Content Placeholder 2"/>
          <p:cNvSpPr>
            <a:spLocks noGrp="1"/>
          </p:cNvSpPr>
          <p:nvPr>
            <p:ph sz="half" idx="2"/>
          </p:nvPr>
        </p:nvSpPr>
        <p:spPr/>
        <p:txBody>
          <a:bodyPr/>
          <a:lstStyle/>
          <a:p>
            <a:r>
              <a:t>1.内在解释性模型在设计上具有良好的解释性，可直接提供决策依据。</a:t>
            </a:r>
          </a:p>
          <a:p>
            <a:r>
              <a:t>2.例如，决策树、朴素贝叶斯分类器等模型，其决策过程直观易懂。</a:t>
            </a:r>
          </a:p>
          <a:p>
            <a:r>
              <a:t>3.使用内在解释性模型可提高模型的可解释性，降低解释成本。</a:t>
            </a:r>
          </a:p>
          <a:p/>
        </p:txBody>
      </p:sp>
      <p:sp>
        <p:nvSpPr>
          <p:cNvPr id="4" name="Text Placeholder 3"/>
          <p:cNvSpPr>
            <a:spLocks noGrp="1"/>
          </p:cNvSpPr>
          <p:nvPr>
            <p:ph type="body" idx="3"/>
          </p:nvPr>
        </p:nvSpPr>
        <p:spPr/>
        <p:txBody>
          <a:bodyPr/>
          <a:lstStyle/>
          <a:p>
            <a:r>
              <a:t>模型解释性评估指标</a:t>
            </a:r>
          </a:p>
        </p:txBody>
      </p:sp>
      <p:sp>
        <p:nvSpPr>
          <p:cNvPr id="5" name="Content Placeholder 4"/>
          <p:cNvSpPr>
            <a:spLocks noGrp="1"/>
          </p:cNvSpPr>
          <p:nvPr>
            <p:ph sz="half" idx="4"/>
          </p:nvPr>
        </p:nvSpPr>
        <p:spPr/>
        <p:txBody>
          <a:bodyPr/>
          <a:lstStyle/>
          <a:p>
            <a:r>
              <a:t>1.评估指标是衡量模型解释性好坏的关键，常用的评估指标包括解释性准确度、稳定性等。</a:t>
            </a:r>
          </a:p>
          <a:p>
            <a:r>
              <a:t>2.解释性准确度评估模型解释与实际结果的吻合程度，稳定性评估模型解释在不同场景下的可靠性。</a:t>
            </a:r>
          </a:p>
          <a:p>
            <a:r>
              <a:t>3.综合考虑不同评估指标，可全面评价模型解释性的性能。</a:t>
            </a:r>
          </a:p>
          <a:p/>
        </p:txBody>
      </p:sp>
      <p:sp>
        <p:nvSpPr>
          <p:cNvPr id="6" name="Text Placeholder 5"/>
          <p:cNvSpPr>
            <a:spLocks noGrp="1"/>
          </p:cNvSpPr>
          <p:nvPr>
            <p:ph type="body" idx="1"/>
          </p:nvPr>
        </p:nvSpPr>
        <p:spPr/>
        <p:txBody>
          <a:bodyPr/>
          <a:lstStyle/>
          <a:p>
            <a:r>
              <a:t>模型内在解释性</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技术方案分类与对比</a:t>
            </a:r>
          </a:p>
        </p:txBody>
      </p:sp>
      <p:sp>
        <p:nvSpPr>
          <p:cNvPr id="3" name="Text Placeholder 2"/>
          <p:cNvSpPr>
            <a:spLocks noGrp="1"/>
          </p:cNvSpPr>
          <p:nvPr>
            <p:ph type="body" idx="1"/>
          </p:nvPr>
        </p:nvSpPr>
        <p:spPr/>
        <p:txBody>
          <a:bodyPr/>
          <a:lstStyle/>
          <a:p>
            <a:r>
              <a:t>数据驱动的解释性方法</a:t>
            </a:r>
          </a:p>
        </p:txBody>
      </p:sp>
      <p:sp>
        <p:nvSpPr>
          <p:cNvPr id="4" name="Content Placeholder 3"/>
          <p:cNvSpPr>
            <a:spLocks noGrp="1"/>
          </p:cNvSpPr>
          <p:nvPr>
            <p:ph sz="half" idx="2"/>
          </p:nvPr>
        </p:nvSpPr>
        <p:spPr/>
        <p:txBody>
          <a:bodyPr/>
          <a:lstStyle/>
          <a:p>
            <a:r>
              <a:t>1.数据驱动的解释性方法利用训练数据，分析模型预测结果的合理性。</a:t>
            </a:r>
          </a:p>
          <a:p>
            <a:r>
              <a:t>2.通过对比模型预测与实际数据的差异，揭示模型可能存在的问题。</a:t>
            </a:r>
          </a:p>
          <a:p>
            <a:r>
              <a:t>3.数据驱动的方法可提高模型解释的针对性和实用性。</a:t>
            </a:r>
          </a:p>
          <a:p/>
        </p:txBody>
      </p:sp>
      <p:sp>
        <p:nvSpPr>
          <p:cNvPr id="5" name="Text Placeholder 4"/>
          <p:cNvSpPr>
            <a:spLocks noGrp="1"/>
          </p:cNvSpPr>
          <p:nvPr>
            <p:ph type="body" idx="3"/>
          </p:nvPr>
        </p:nvSpPr>
        <p:spPr/>
        <p:txBody>
          <a:bodyPr/>
          <a:lstStyle/>
          <a:p>
            <a:r>
              <a:t>人机交互的解释性方案</a:t>
            </a:r>
          </a:p>
        </p:txBody>
      </p:sp>
      <p:sp>
        <p:nvSpPr>
          <p:cNvPr id="6" name="Content Placeholder 5"/>
          <p:cNvSpPr>
            <a:spLocks noGrp="1"/>
          </p:cNvSpPr>
          <p:nvPr>
            <p:ph sz="half" idx="4"/>
          </p:nvPr>
        </p:nvSpPr>
        <p:spPr/>
        <p:txBody>
          <a:bodyPr/>
          <a:lstStyle/>
          <a:p>
            <a:r>
              <a:t>1.人机交互方案通过交互界面，帮助用户理解模型预测结果和决策过程。</a:t>
            </a:r>
          </a:p>
          <a:p>
            <a:r>
              <a:t>2.通过调整参数、展示案例等方式，提高用户参与度和满意度。</a:t>
            </a:r>
          </a:p>
          <a:p>
            <a:r>
              <a:t>3.人机交互方案可提高模型的易用性和可理解性，促进模型的实际应用。</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基于深度学习的解释性方法</a:t>
            </a:r>
          </a:p>
        </p:txBody>
      </p:sp>
      <p:sp>
        <p:nvSpPr>
          <p:cNvPr id="3" name="Subtitle 2"/>
          <p:cNvSpPr>
            <a:spLocks noGrp="1"/>
          </p:cNvSpPr>
          <p:nvPr>
            <p:ph type="subTitle" idx="1"/>
          </p:nvPr>
        </p:nvSpPr>
        <p:spPr/>
        <p:txBody>
          <a:bodyPr/>
          <a:lstStyle/>
          <a:p>
            <a:r>
              <a:t>AI模型解释性增强方案</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基于深度学习的解释性方法</a:t>
            </a:r>
          </a:p>
        </p:txBody>
      </p:sp>
      <p:sp>
        <p:nvSpPr>
          <p:cNvPr id="3" name="Content Placeholder 2"/>
          <p:cNvSpPr>
            <a:spLocks noGrp="1"/>
          </p:cNvSpPr>
          <p:nvPr>
            <p:ph sz="half" idx="2"/>
          </p:nvPr>
        </p:nvSpPr>
        <p:spPr/>
        <p:txBody>
          <a:bodyPr/>
          <a:lstStyle/>
          <a:p>
            <a:r>
              <a:t>1.深度学习模型的可解释性是一个重要的研究问题，因为模型的预测结果需要能够被人类理解和信任。</a:t>
            </a:r>
          </a:p>
          <a:p>
            <a:r>
              <a:t>2.目前深度学习模型的可解释性存在挑战，因为模型的内部结构和参数很难直观地解释。</a:t>
            </a:r>
          </a:p>
          <a:p>
            <a:r>
              <a:t>3.为了增强深度学习模型的可解释性，需要研究和发展新的技术和方法。</a:t>
            </a:r>
          </a:p>
          <a:p>
            <a:r>
              <a:t>---</a:t>
            </a:r>
          </a:p>
          <a:p/>
        </p:txBody>
      </p:sp>
      <p:sp>
        <p:nvSpPr>
          <p:cNvPr id="4" name="Text Placeholder 3"/>
          <p:cNvSpPr>
            <a:spLocks noGrp="1"/>
          </p:cNvSpPr>
          <p:nvPr>
            <p:ph type="body" idx="3"/>
          </p:nvPr>
        </p:nvSpPr>
        <p:spPr/>
        <p:txBody>
          <a:bodyPr/>
          <a:lstStyle/>
          <a:p>
            <a:r>
              <a:t>基于梯度的方法</a:t>
            </a:r>
          </a:p>
        </p:txBody>
      </p:sp>
      <p:sp>
        <p:nvSpPr>
          <p:cNvPr id="5" name="Content Placeholder 4"/>
          <p:cNvSpPr>
            <a:spLocks noGrp="1"/>
          </p:cNvSpPr>
          <p:nvPr>
            <p:ph sz="half" idx="4"/>
          </p:nvPr>
        </p:nvSpPr>
        <p:spPr/>
        <p:txBody>
          <a:bodyPr/>
          <a:lstStyle/>
          <a:p>
            <a:r>
              <a:t>1.基于梯度的方法是解释深度学习模型的一种常用技术，它通过计算模型输出的梯度来解释模型的预测结果。</a:t>
            </a:r>
          </a:p>
          <a:p>
            <a:r>
              <a:t>2.梯度可以表示像素或特征对模型输出的重要性，从而帮助理解模型是如何做出决策的。</a:t>
            </a:r>
          </a:p>
          <a:p>
            <a:r>
              <a:t>3.基于梯度的方法可以可视化地展示模型的决策过程，提高模型的可解释性。</a:t>
            </a:r>
          </a:p>
          <a:p>
            <a:r>
              <a:t>---</a:t>
            </a:r>
          </a:p>
          <a:p/>
        </p:txBody>
      </p:sp>
      <p:sp>
        <p:nvSpPr>
          <p:cNvPr id="6" name="Text Placeholder 5"/>
          <p:cNvSpPr>
            <a:spLocks noGrp="1"/>
          </p:cNvSpPr>
          <p:nvPr>
            <p:ph type="body" idx="1"/>
          </p:nvPr>
        </p:nvSpPr>
        <p:spPr/>
        <p:txBody>
          <a:bodyPr/>
          <a:lstStyle/>
          <a:p>
            <a:r>
              <a:t>深度学习模型的可解释性挑战</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基于深度学习的解释性方法</a:t>
            </a:r>
          </a:p>
        </p:txBody>
      </p:sp>
      <p:sp>
        <p:nvSpPr>
          <p:cNvPr id="3" name="Text Placeholder 2"/>
          <p:cNvSpPr>
            <a:spLocks noGrp="1"/>
          </p:cNvSpPr>
          <p:nvPr>
            <p:ph type="body" idx="1"/>
          </p:nvPr>
        </p:nvSpPr>
        <p:spPr/>
        <p:txBody>
          <a:bodyPr/>
          <a:lstStyle/>
          <a:p>
            <a:r>
              <a:t>基于反卷积的方法</a:t>
            </a:r>
          </a:p>
        </p:txBody>
      </p:sp>
      <p:sp>
        <p:nvSpPr>
          <p:cNvPr id="4" name="Content Placeholder 3"/>
          <p:cNvSpPr>
            <a:spLocks noGrp="1"/>
          </p:cNvSpPr>
          <p:nvPr>
            <p:ph sz="half" idx="2"/>
          </p:nvPr>
        </p:nvSpPr>
        <p:spPr/>
        <p:txBody>
          <a:bodyPr/>
          <a:lstStyle/>
          <a:p>
            <a:r>
              <a:t>1.基于反卷积的方法是另一种解释深度学习模型的技术，它通过反卷积网络将模型的输出映射回输入空间。</a:t>
            </a:r>
          </a:p>
          <a:p>
            <a:r>
              <a:t>2.反卷积网络可以帮助理解模型对输入的感知和识别过程，提高模型的可解释性。</a:t>
            </a:r>
          </a:p>
          <a:p>
            <a:r>
              <a:t>3.基于反卷积的方法可以可视化地展示模型对输入的敏感性，帮助理解模型是如何从输入中提取特征的。</a:t>
            </a:r>
          </a:p>
          <a:p>
            <a:r>
              <a:t>---</a:t>
            </a:r>
          </a:p>
          <a:p/>
        </p:txBody>
      </p:sp>
      <p:sp>
        <p:nvSpPr>
          <p:cNvPr id="5" name="Text Placeholder 4"/>
          <p:cNvSpPr>
            <a:spLocks noGrp="1"/>
          </p:cNvSpPr>
          <p:nvPr>
            <p:ph type="body" idx="3"/>
          </p:nvPr>
        </p:nvSpPr>
        <p:spPr/>
        <p:txBody>
          <a:bodyPr/>
          <a:lstStyle/>
          <a:p>
            <a:r>
              <a:t>基于注意力机制的方法</a:t>
            </a:r>
          </a:p>
        </p:txBody>
      </p:sp>
      <p:sp>
        <p:nvSpPr>
          <p:cNvPr id="6" name="Content Placeholder 5"/>
          <p:cNvSpPr>
            <a:spLocks noGrp="1"/>
          </p:cNvSpPr>
          <p:nvPr>
            <p:ph sz="half" idx="4"/>
          </p:nvPr>
        </p:nvSpPr>
        <p:spPr/>
        <p:txBody>
          <a:bodyPr/>
          <a:lstStyle/>
          <a:p>
            <a:r>
              <a:t>1.注意力机制是深度学习模型中的一种重要技术，它可以帮助模型聚焦于重要的输入特征。</a:t>
            </a:r>
          </a:p>
          <a:p>
            <a:r>
              <a:t>2.基于注意力机制的方法可以通过可视化展示模型的注意力权重来解释模型的决策过程。</a:t>
            </a:r>
          </a:p>
          <a:p>
            <a:r>
              <a:t>3.注意力权重可以表示输入特征对模型输出的重要性，从而帮助理解模型是如何进行特征选择和决策的。</a:t>
            </a:r>
          </a:p>
          <a:p>
            <a:r>
              <a:t>---</a:t>
            </a:r>
          </a:p>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https://d.book118.com/058115034026006026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117</Paragraphs>
  <Slides>18</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18</vt:i4>
      </vt:variant>
    </vt:vector>
  </HeadingPairs>
  <TitlesOfParts>
    <vt:vector baseType="lpstr" size="30">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模型解释性定义与重要性</vt:lpstr>
      <vt:lpstr> 模型解释性定义与重要性</vt:lpstr>
      <vt:lpstr> 模型解释性定义与重要性</vt:lpstr>
      <vt:lpstr> 模型解释性定义与重要性</vt:lpstr>
      <vt:lpstr> 增强模型解释性挑战与现状</vt:lpstr>
      <vt:lpstr> 增强模型解释性挑战与现状</vt:lpstr>
      <vt:lpstr> 增强模型解释性挑战与现状</vt:lpstr>
      <vt:lpstr> 增强模型解释性挑战与现状</vt:lpstr>
      <vt:lpstr> 技术方案分类与对比</vt:lpstr>
      <vt:lpstr> 技术方案分类与对比</vt:lpstr>
      <vt:lpstr> 技术方案分类与对比</vt:lpstr>
      <vt:lpstr> 技术方案分类与对比</vt:lpstr>
      <vt:lpstr> 基于深度学习的解释性方法</vt:lpstr>
      <vt:lpstr> 基于深度学习的解释性方法</vt:lpstr>
      <vt:lpstr> 基于深度学习的解释性方法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2024-09-03T05:51:52.343</cp:lastPrinted>
  <dcterms:created xsi:type="dcterms:W3CDTF">2024-09-02T21:51:52Z</dcterms:created>
  <dcterms:modified xsi:type="dcterms:W3CDTF">2024-09-02T21:51:54Z</dcterms:modified>
</cp:coreProperties>
</file>