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E1C58-7643-461E-B2A4-0D6F344C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CA35D-68E4-4CC3-9EFD-593D8874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F51BA-9F00-437F-8ADA-C4BBC559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81C4F-CBE0-4ED3-AD8C-F98428349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FE8D0-1855-49F9-8E0A-B79BA36C2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591BF-046A-4140-9EE7-E5D2D824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7D8C5-993D-4DAB-A8C4-B06DEF554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10E8E-7276-4C62-9D1B-60FB2E07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E17FC-809B-4A24-B520-89B13E58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115B-B62C-41D0-BDAB-24B4FEED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BD07B-1BE0-4209-B077-33046C7F7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5040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前列腺增生患者的心理护理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前列腺增生是男性常见的一种良性疾病，指前列腺组织增生肥大，压迫尿道引起一系列症状。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多发生于中老年男性，随着年龄增长，发病率逐渐升高。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男性激素水平失衡是前列腺增生的主要原因之一，雄性激素分泌过多刺激前列腺组织增生。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长期久坐、缺乏运动、不良饮食习惯等生活习惯可能增加前列腺增生的风险。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家族中有前列腺增生病史的人群，患病风险相对较高。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前列腺增生的原因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尿频尿急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尿线变短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尿不尽感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夜尿增多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前列腺增生的症状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最常见的症状，表现为排尿次数增多，尿急感强烈。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排尿时尿线变短，甚至出现点滴状排尿。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排尿后仍感觉膀胱内有尿液未排尽。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夜间排尿次数增多，影响睡眠质量。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前列腺增生的诊断与评估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医生通过手指触摸前列腺，了解前列腺的大小、质地和有无硬结等。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利用超声波显示前列腺形态，观察其大小、形态及内部回声等。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包括前列腺特异性抗原（PSA）检测，有助于鉴别前列腺癌与良性前列腺增生。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通过测量排尿时的尿流速率，评估尿路梗阻程度。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直肠指诊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尿流率检查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患者自我评估前列腺症状的严重程度，包括尿频、尿急、尿不尽等。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国际前列腺症状评分（IPSS）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评估患者因前列腺增生导致的生活困扰程度，如睡眠、情绪等。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生活质量评估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记录患者每日排尿情况，包括排尿次数、尿量等，以量化评估排尿障碍程度。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排尿日记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通过超声、CT或MRI等影像学检查，评估前列腺增生程度及对周围组织的压迫情况。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正确的诊断是制定治疗方案的基础，有助于确保治疗的有效性和安全性。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通过评估了解前列腺增生的严重程度，预测疾病的发展趋势，为制定合适的治疗计划提供依据。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在治疗过程中进行诊断与评估，有助于监测治疗效果，及时调整治疗方案。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监测疗效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正确的诊断与评估有助于改善患者症状，提高生活质量。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前列腺增生的治疗与护理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https://d.book118.com/058115040051006025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2024-09-02T00:11:36.016</cp:lastPrinted>
  <dcterms:created xsi:type="dcterms:W3CDTF">2024-09-01T16:11:36Z</dcterms:created>
  <dcterms:modified xsi:type="dcterms:W3CDTF">2024-09-01T16:11:38Z</dcterms:modified>
</cp:coreProperties>
</file>