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6755F-FA81-4460-8270-5C64DF0BA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C0E0D-32AB-4B01-AA44-2AB8CF172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8FEA1-1BC0-4F34-87CA-201183682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30B80-B155-4DA0-9B81-77B5A586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0AF51-C1F5-413F-AC89-90A75D4B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7A2AFF-747D-4020-8905-EB7911BE3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BDBD0-77FA-4799-93EF-77FED03F7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5DD54-AEE7-43CC-9F52-148972A31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395DB-C91B-4FCF-9F62-341B93776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0769E-B0A0-4724-B47C-301D6EAF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2BA28-0549-43EE-82BE-63C34371C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606610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党史党情知识竞赛活动方案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活动评估与总结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提高政治素养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通过竞赛形式，激发党员和群众学习党史党情的积极性，提高其政治素养和思想觉悟。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加强党性教育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以竞赛为载体，强化党员的党性教育，增强党员的党性观念和组织纪律性。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通过党史党情知识竞赛活动，弘扬党的优良传统，传承红色基因，加强党员和群众对党的历史和理论的认识。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党史党情知识普及程度不高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当前部分党员和群众对党的历史和理论了解不够深入，缺乏系统性的学习和了解。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部分党员党性观念淡薄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在现实生活中，部分党员的党性观念存在淡薄的现象，需要加强教育和引导。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传统党性教育方式单一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传统的党性教育方式较为单一，缺乏生动性和趣味性，难以吸引广大党员和群众的参与。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当前现状和问题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包括在职党员、离退休党员等，是党史党情知识竞赛的主要参与人群。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包括企事业单位员工、学生等，可以通过参与竞赛活动，了解党的历史和理论。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党的发展历程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党的重大事件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党的理论创新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党的重要人物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852041" y="2608040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47621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247621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852041" y="2607469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47621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flipV="1">
            <a:off x="247621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653980" y="3200971"/>
            <a:ext cx="2390966" cy="2394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511135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V="1">
            <a:off x="4511135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648742" y="3197923"/>
            <a:ext cx="2396966" cy="2400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508087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 flipV="1">
            <a:off x="4508087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124670" y="2332768"/>
            <a:ext cx="2128075" cy="2130933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887527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 flipV="1">
            <a:off x="6887527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128195" y="2331911"/>
            <a:ext cx="2132933" cy="2135696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6892861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 flipV="1">
            <a:off x="6892861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8370475" y="3384518"/>
            <a:ext cx="1691640" cy="169383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8976932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 flipV="1">
            <a:off x="8976932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8365141" y="3394805"/>
            <a:ext cx="1696498" cy="1698688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897331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 flipV="1">
            <a:off x="897331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5" name="AutoShape 7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6" name="AutoShape 7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7" name="AutoShape 7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78" name="AutoShape 7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形式一：选择题</a:t>
            </a:r>
            <a:endParaRPr lang="en-US" sz="1100"/>
          </a:p>
        </p:txBody>
      </p:sp>
      <p:sp>
        <p:nvSpPr>
          <p:cNvPr id="79" name="AutoShape 7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形式二：填空题</a:t>
            </a:r>
            <a:endParaRPr lang="en-US" sz="1100"/>
          </a:p>
        </p:txBody>
      </p:sp>
      <p:sp>
        <p:nvSpPr>
          <p:cNvPr id="80" name="AutoShape 8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形式三：简答题</a:t>
            </a:r>
            <a:endParaRPr lang="en-US" sz="1100"/>
          </a:p>
        </p:txBody>
      </p:sp>
      <p:sp>
        <p:nvSpPr>
          <p:cNvPr id="81" name="AutoShape 8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形式四：论述题</a:t>
            </a:r>
            <a:endParaRPr lang="en-US" sz="1100"/>
          </a:p>
        </p:txBody>
      </p:sp>
      <p:sp>
        <p:nvSpPr>
          <p:cNvPr id="82" name="TextBox 82"/>
          <p:cNvSpPr txBox="1"/>
          <p:nvPr/>
        </p:nvSpPr>
        <p:spPr>
          <a:xfrm>
            <a:off x="948881" y="80608"/>
            <a:ext cx="7820025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  <p:sp>
        <p:nvSpPr>
          <p:cNvPr id="83" name="AutoShape 8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AutoShape 9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规则一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每队有三次机会请求场外援助。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规则二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规则三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规则四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回答问题必须清晰明确，不得含糊其辞。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每队限时回答问题，超时不得分。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回答问题必须符合史实，不得虚构或歪曲事实。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竞赛规则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预赛（2小时）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决赛（3小时）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竞赛时间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支持单位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某市各区县党委组织部、各企事业单位党组织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主办单位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中国共产党某市委员会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承办单位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某市党员教育中心、某市电视台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组织单位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参赛选手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各区县、企事业单位推荐的党员和入党积极分子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广大党员、群众和企事业单位员工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https://d.book118.com/058116066105006024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2024-08-31T22:02:34.799</cp:lastPrinted>
  <dcterms:created xsi:type="dcterms:W3CDTF">2024-08-31T14:02:34Z</dcterms:created>
  <dcterms:modified xsi:type="dcterms:W3CDTF">2024-08-31T14:02:37Z</dcterms:modified>
</cp:coreProperties>
</file>