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37CC3-A99D-4FE9-9D17-EB7370553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C4716-C93B-4AF3-BF02-760C90FC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FB181-4C1E-4D88-989D-CC4F0724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1916B-E693-4BA1-9037-20B775867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227D57-A161-4C82-8512-2A0905778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49BFB-FE60-47B0-902F-EBC4DDC67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60FDE-E8AE-4D1E-A41B-0575D984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59990-79BC-4A0F-8871-AB7E4394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4A88A-A5A3-4312-9665-5115A661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D6FB2-107D-4DBA-AF61-EE40EC19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C8938-FDF9-410B-969F-A4541EDC6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70170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任天堂的经营环境分析报告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任天堂未来发展展望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3" r="1454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1889年，任天堂前身“任天堂骨牌”成立，初期以生产花札和扑克牌为主。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1953年，公司更名为“任天堂株式会社”，开始涉足电子产业。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1983年，任天堂推出家用游戏机Famicom（红白机），奠定其在游戏行业的地位。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目前，任天堂已成为全球知名的游戏开发和发行公司，拥有丰富的产品线和全球市场份额。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涵盖了各种类型，如动作、冒险、角色扮演、射击等，如《塞尔达传说》、《马里奥卡丁车8》等。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如游戏手柄、充电底座等。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包括家用游戏机Nintendo Switch和便携式游戏机3DS系列。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产品线与服务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24" r="112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任天堂需要关注不同国家和地区的政治稳定性，以及可能影响其业务运营的贸易政策、税收政策等。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任天堂需要关注全球经济形势，特别是消费者的购买力和市场需求。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任天堂需要了解不同国家和地区的文化差异，以便更好地满足当地消费者的需求。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任天堂需要关注新兴技术的发展，如人工智能、云计算等，以便在游戏开发和应用方面保持领先地位。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任天堂需要了解游戏行业的市场规模和增长趋势，以便制定合适的业务计划。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任天堂需要了解竞争对手的情况，包括产品、市场份额、营销策略等。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任天堂需要关注游戏行业的发展趋势，如虚拟现实、增强现实等新兴技术的应用。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任天堂需要了解游戏行业的风险，如盗版、版权侵犯等，以便采取相应的应对措施。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20" r="133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任天堂需要对竞争对手进行深入分析，包括产品、价格、渠道、促销策略等。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任天堂需要明确自己的市场定位，以便在竞争激烈的市场中脱颖而出。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任天堂需要了解自己的竞争优势，如品牌、技术、渠道等，以便在竞争中保持领先地位。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任天堂需要制定合适的竞争策略，包括产品创新、市场拓展、合作共赢等。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核心用户群体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任天堂的核心用户群体主要是年龄在7-35岁的游戏爱好者，他们热衷于创新、有趣、富有挑战性的游戏体验。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任天堂将市场细分为硬件、软件和配件三个部分，每个部分都有其特定的消费群体和需求特点。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消费者在购买任天堂产品时，通常会考虑价格、功能、品牌、口碑等多个因素。任天堂需要提供性价比高、功能强大、品牌形象好的产品来吸引消费者。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消费者在使用任天堂产品时，通常会选择在空闲时间进行游戏，以放松身心、缓解压力。任天堂需要提供易于上手、富有挑战性的游戏，以满足消费者的需求。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随着科技的发展，游戏产业也在不断变化。未来，虚拟现实、增强现实等新技术将为游戏产业带来新的机遇。任天堂需要紧跟市场趋势，不断推出创新产品，以满足消费者的需求。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游戏产业趋势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随着全球经济的发展，新兴市场逐渐成为游戏产业的重要增长点。任天堂需要积极开拓新兴市场，提高品牌知名度和市场份额。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市场趋势与机会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https://d.book118.com/058117017037006034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2024-09-12T14:57:48.599</cp:lastPrinted>
  <dcterms:created xsi:type="dcterms:W3CDTF">2024-09-12T06:57:48Z</dcterms:created>
  <dcterms:modified xsi:type="dcterms:W3CDTF">2024-09-12T06:57:50Z</dcterms:modified>
</cp:coreProperties>
</file>