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E4C7-23F5-4958-B3D3-C818E18B0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9CA2F-3A0F-4426-AB11-CE4397A99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D5EC-DAE7-4722-B657-E080C3C82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EA83E-7B31-46EC-94C6-E7B5A529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649CC-EDBC-4786-ABE0-9F0D7B65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258A1-D66A-496B-AF44-27AFE7908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44BAA-0BA7-410E-80E0-66490048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B2A35-FB4B-4112-951F-3BE4015C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8DA8B-648F-4761-9FCA-6D3935271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9DFEC-7D84-4E55-8F45-712071263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DA73-45B8-428A-9FAA-5FF5A8B6F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702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营销获客系统服务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营销获客系统服务的特点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营销获客系统服务的实施流程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营销获客系统服务的成功案例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2" r="295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营销获客系统服务的定义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它通过整合多渠道数据，分析客户需求和行为，提供个性化的营销方案，以提升客户满意度和忠诚度。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营销获客系统服务是一种利用先进技术手段，帮助企业实现精准营销、提高客户转化率和降低获客成本的综合服务。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通过精准定位目标客户，提高营销信息的传播效果，增加潜在客户的转化率。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降低获客成本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通过数据分析优化营销策略，降低无效的广告投放和推广成本，提高投入产出比。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提供个性化的服务和产品推荐，满足客户需求，提高客户满意度和忠诚度。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营销获客系统服务的重要性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营销获客系统服务的发展趋势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随着大数据技术的不断发展，营销获客系统服务将更加依赖于数据分析和挖掘，实现更精准的客户定位和个性化营销。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整合线上线下多渠道数据，实现全渠道的客户洞察和营销策略制定，提高营销效果。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AI和机器学习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利用人工智能和机器学习技术，自动化营销流程，提高营销效率和客户满意度。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营销获客系统服务的特点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通过收集和分析客户数据，构建精准的客户画像，了解客户的消费习惯、需求和偏好，为营销活动提供数据支持。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基于客户画像和营销目标，筛选出最具潜力的目标客户群体，提高营销投入产出比。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目标客户筛选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9" r="125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根据客户的兴趣和需求，提供个性化的产品或服务推荐，提高客户满意度和转化率。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精准定位目标客户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整合线上线下多种渠道，包括社交媒体、广告、内容营销、搜索引擎优化等，实现全渠道营销。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多渠道整合营销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通过自动化工具实现营销流程的自动化，提高营销效率和响应速度。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自动化营销流程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不断尝试新的营销手段和活动形式，如优惠促销、折扣活动、品酒会等，吸引客户参与。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多样化的营销手段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实时监控营销活动的表现，根据数据反馈及时调整策略，提高营销效果。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收集并分析各种营销数据，包括客户行为、销售数据、市场趋势等，为营销决策提供数据支持。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利用大数据和人工智能技术进行预测性分析，预测市场趋势和客户需求，提前布局营销策略。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数据驱动的营销决策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提供个性化的服务和体验，满足客户的独特需求和期望。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个性化服务体验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定期进行客户满意度调查，了解客户的真实感受和需求，改进产品和服务。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通过定期回访、关怀邮件等方式保持与客户的联系，提高客户忠诚度和复购率。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客户关怀与维护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提升客户体验和忠诚度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营销获客系统服务的实施流程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https://d.book118.com/058117025113006036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2024-09-16T04:19:46.186</cp:lastPrinted>
  <dcterms:created xsi:type="dcterms:W3CDTF">2024-09-15T20:19:46Z</dcterms:created>
  <dcterms:modified xsi:type="dcterms:W3CDTF">2024-09-15T20:19:48Z</dcterms:modified>
</cp:coreProperties>
</file>