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55F256-9CF5-468F-AA16-6CFE91F03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09F1C8-B1B0-4D42-A06C-DB56A8EB8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EE95D9-2CC1-4E7D-B46C-8C62F1DC3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3FAA16-1BBE-418E-BBAD-0AEF1B395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20F950-FA99-48AA-8AC8-14E6CB9FA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0F3D54-9B4B-45DC-8D57-4F8A34A7E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833A2E-1C8A-41BF-9524-CDD30ACCF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0792FA-9A8E-4436-8BF7-3C66B3478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5723CF-5BB8-40A2-BDAC-A762ABFAB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2CEA1F-51A6-47A7-AC39-9128C4741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3DDA3-E50D-4A56-AFAC-D74371774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117031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放疗护理常规PPT课件\n## 1.放疗护理概述及其重要性\n### 1.1放疗护理的定义与目的\n### 1.2放疗护理在癌症治疗中的作用\n### 1.3放疗护理对患者生活质量的影响\n## 2.放疗护理的基本流程与规范\n### 2.1放疗前的护理准备工作\n### 2.2放疗过程中的护理注意事项\n### 2.3放疗后的护理措施与康复指导\n## 3.放疗护理中的常见问题及应对策略\n### 3.1放疗引起的皮肤反应及护理\n### 3.2放疗引起的胃肠道反应及护理\n### 3.3放疗引起的骨髓抑制及护理\n## 4.放疗护理的心理支持与沟通技巧\n### 4.1心理支持在放疗护理中的重要性\n### 4.2有效的沟通技巧与方法\n### 4.3心理疏导与心理干预的实施\n## 5.放疗护理团队的培训与管理\n### 5.1放疗护理团队的组织架构与职责\n### 5.2放疗护理团队的培训与考核\n### 5.3放疗护理团队的管理与质量控制\n## 6.放疗护理的法律法规与伦理原则\n### 6.1放疗护理相关的法律法规\n### 6.2放疗护理的伦理原则与职业道德\n### 6.3患者权益保护与隐私尊重\n## 7.放疗护理的未来发展趋势与挑战\n### 7.1放疗护理技术的创新与发展\n### 7.2放疗护理模式的变化与优化\n### 7.3放疗护理在未来癌症治疗中的重要作用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放疗护理常规PPT课件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放疗护理概述及其重要性</a:t>
            </a:r>
            <a:endParaRPr/>
          </a:p>
        </p:txBody>
      </p:sp>
      <p:sp>
        <p:nvSpPr>
          <p:cNvPr id="13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放疗护理的定义</a:t>
                </a:r>
                <a:endParaRPr/>
              </a:p>
            </p:txBody>
          </p:sp>
          <p:sp>
            <p:nvSpPr>
              <p:cNvPr id="26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放疗护理是指在癌症治疗过程中，针对接受放疗的患者进行的一系列护理措施，旨在减轻患者的症状，提高生活质量，促进康复。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放疗护理包括放疗前的准备、放疗过程中的观察与护理、放疗后的康复指导等。</a:t>
                </a:r>
                <a:endParaRPr/>
              </a:p>
            </p:txBody>
          </p:sp>
          <p:sp>
            <p:nvSpPr>
              <p:cNvPr id="26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放疗护理的目的</a:t>
                </a:r>
                <a:endParaRPr/>
              </a:p>
            </p:txBody>
          </p:sp>
          <p:sp>
            <p:nvSpPr>
              <p:cNvPr id="27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减轻放疗引起的副作用，如皮肤反应、胃肠道反应、骨髓抑制等。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提高患者的生活质量，帮助患者顺利完成放疗疗程。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促进患者的康复，预防并发症的发生。</a:t>
                </a:r>
                <a:endParaRPr/>
              </a:p>
            </p:txBody>
          </p:sp>
          <p:sp>
            <p:nvSpPr>
              <p:cNvPr id="27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放疗护理的定义与目的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4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85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86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放疗是癌症治疗的重要手段之一，放疗护理可以减轻患者的症状，提高生活质量，使患者更好地配合治疗。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放疗护理有助于及时发现并处理放疗过程中的并发症，降低治疗风险。</a:t>
                </a:r>
                <a:endParaRPr/>
              </a:p>
            </p:txBody>
          </p:sp>
          <p:sp>
            <p:nvSpPr>
              <p:cNvPr id="287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放疗护理在癌症治疗中的重要性</a:t>
                </a:r>
                <a:endParaRPr/>
              </a:p>
            </p:txBody>
          </p:sp>
          <p:sp>
            <p:nvSpPr>
              <p:cNvPr id="288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90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91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放疗前的护理准备工作，如心理疏导、皮肤护理等，有助于患者顺利接受放疗。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放疗过程中的护理注意事项，如观察病情、对症处理等，有助于减轻患者的症状，提高治疗效果。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放疗后的护理措施与康复指导，如功能锻炼、饮食指导等，有助于患者恢复体力，预防并发症。</a:t>
                </a:r>
                <a:endParaRPr/>
              </a:p>
            </p:txBody>
          </p:sp>
          <p:sp>
            <p:nvSpPr>
              <p:cNvPr id="292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放疗护理在癌症治疗中的具体作用</a:t>
                </a:r>
                <a:endParaRPr/>
              </a:p>
            </p:txBody>
          </p:sp>
          <p:sp>
            <p:nvSpPr>
              <p:cNvPr id="293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放疗护理在癌症治疗中的作用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7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98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99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放疗护理可以减轻患者的症状，提高生活质量，使患者在治疗过程中感受到关爱与关怀。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放疗护理有助于患者建立自信，积极配合治疗，提高治疗成功率。</a:t>
                </a:r>
                <a:endParaRPr/>
              </a:p>
            </p:txBody>
          </p:sp>
          <p:sp>
            <p:nvSpPr>
              <p:cNvPr id="300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放疗护理对患者生活质量的影响</a:t>
                </a:r>
                <a:endParaRPr/>
              </a:p>
            </p:txBody>
          </p:sp>
          <p:sp>
            <p:nvSpPr>
              <p:cNvPr id="301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03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04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放疗护理可以减轻放疗引起的副作用，如皮肤反应、胃肠道反应、骨髓抑制等，提高患者的舒适度。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放疗护理可以帮助患者建立良好的生活习惯，如戒烟限酒、保持良好心态等，降低复发风险。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放疗护理可以提供心理支持，帮助患者克服恐惧、焦虑等心理问题，提高心理适应能力。</a:t>
                </a:r>
                <a:endParaRPr/>
              </a:p>
            </p:txBody>
          </p:sp>
          <p:sp>
            <p:nvSpPr>
              <p:cNvPr id="305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放疗护理对患者生活质量的具体影响</a:t>
                </a:r>
                <a:endParaRPr/>
              </a:p>
            </p:txBody>
          </p:sp>
          <p:sp>
            <p:nvSpPr>
              <p:cNvPr id="306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放疗护理对患者生活质量的影响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放疗护理的基本流程与规范</a:t>
            </a:r>
            <a:endParaRPr/>
          </a:p>
        </p:txBody>
      </p:sp>
      <p:sp>
        <p:nvSpPr>
          <p:cNvPr id="31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1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1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心理疏导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向患者及家属解释放疗的目的、方法、效果及可能出现的副作用，消除患者的顾虑，建立信心。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提供心理支持，帮助患者及家属调整心态，积极配合治疗。</a:t>
                </a:r>
                <a:endParaRPr/>
              </a:p>
            </p:txBody>
          </p:sp>
          <p:sp>
            <p:nvSpPr>
              <p:cNvPr id="31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皮肤护理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评估患者的皮肤状况，如有破损、感染等，应先进行处理，以免加重放疗反应。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教育患者保持皮肤清洁干燥，避免摩擦、抓挠等刺激，防止皮肤损伤。</a:t>
                </a:r>
                <a:endParaRPr/>
              </a:p>
            </p:txBody>
          </p:sp>
          <p:sp>
            <p:nvSpPr>
              <p:cNvPr id="32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2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饮食准备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根据患者的营养状况，制定合理的饮食计划，保证营养摄入。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鼓励患者多吃蔬菜、水果，避免辛辣、油腻等刺激性食物，减轻胃肠道反应。</a:t>
                </a:r>
                <a:endParaRPr/>
              </a:p>
            </p:txBody>
          </p:sp>
          <p:sp>
            <p:nvSpPr>
              <p:cNvPr id="32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放疗前的护理准备工作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放疗过程中的护理注意事项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331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3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观察病情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定期检查患者的血常规、肝肾功能等指标，及时发现并处理放疗引起的并发症。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观察患者的症状，如恶心、呕吐、皮肤反应等，对症处理，减轻患者的痛苦。</a:t>
                </a:r>
                <a:endParaRPr/>
              </a:p>
            </p:txBody>
          </p:sp>
          <p:pic>
            <p:nvPicPr>
              <p:cNvPr id="3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36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3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对症处理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针对患者出现的症状，给予相应的处理，如使用止吐药物、皮肤护理用品等。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根据患者的病情变化，及时调整护理措施，确保患者的安全。</a:t>
                </a:r>
                <a:endParaRPr/>
              </a:p>
            </p:txBody>
          </p:sp>
          <p:pic>
            <p:nvPicPr>
              <p:cNvPr id="3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41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4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沟通与支持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与患者保持良好的沟通，了解患者的需求与感受，提供心理支持。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鼓励患者及家属积极参与护理过程，提高患者的治疗依从性。</a:t>
                </a:r>
                <a:endParaRPr/>
              </a:p>
            </p:txBody>
          </p:sp>
          <p:pic>
            <p:nvPicPr>
              <p:cNvPr id="3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47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48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4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功能锻炼</a:t>
                </a:r>
                <a:endParaRPr/>
              </a:p>
            </p:txBody>
          </p:sp>
          <p:sp>
            <p:nvSpPr>
              <p:cNvPr id="35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根据患者的身体状况，制定合理的功能锻炼计划，如颈部、肩部、腰部等部位的锻炼。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鼓励患者坚持锻炼，提高身体素质，预防肌肉萎缩、关节僵硬等并发症。</a:t>
                </a:r>
                <a:endParaRPr/>
              </a:p>
            </p:txBody>
          </p:sp>
        </p:grpSp>
        <p:grpSp>
          <p:nvGrpSpPr>
            <p:cNvPr id="351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5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饮食指导</a:t>
                </a:r>
                <a:endParaRPr/>
              </a:p>
            </p:txBody>
          </p:sp>
          <p:sp>
            <p:nvSpPr>
              <p:cNvPr id="35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指导患者养成良好的饮食习惯，保证营养摄入，促进康复。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避免患者摄入高碘、高盐、高脂肪等不利于康复的食物，控制病情。</a:t>
                </a:r>
                <a:endParaRPr/>
              </a:p>
            </p:txBody>
          </p:sp>
        </p:grpSp>
        <p:grpSp>
          <p:nvGrpSpPr>
            <p:cNvPr id="354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5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随访与康复</a:t>
                </a:r>
                <a:endParaRPr/>
              </a:p>
            </p:txBody>
          </p:sp>
          <p:sp>
            <p:nvSpPr>
              <p:cNvPr id="35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定期进行随访，了解患者的康复状况，及时调整护理措施。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提供康复指导，如康复训练、心理疏导等，帮助患者尽快恢复生活和工作能力。</a:t>
                </a:r>
                <a:endParaRPr/>
              </a:p>
            </p:txBody>
          </p:sp>
        </p:grpSp>
      </p:grpSp>
      <p:pic>
        <p:nvPicPr>
          <p:cNvPr id="357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放疗后的护理措施与康复指导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59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60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61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放疗护理中的常见问题及应对策略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放疗引起的皮肤反应及护理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皮肤反应的类型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干性皮炎：皮肤干燥、脱屑、瘙痒等。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湿性皮炎：皮肤红肿、水疱、破溃等。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保持皮肤清洁干燥，避免摩擦、抓挠等刺激。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使用皮肤护理用品，如润肤霜、抗生素软膏等，减轻症状。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如出现严重皮肤反应，应及时就诊，避免感染。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胃肠道的类型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恶心、呕吐：放疗刺激胃肠道，引起恶心、呕吐等症状。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腹泻：放疗损伤肠道黏膜，导致腹泻等症状。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护理策略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针对恶心、呕吐，可使用止吐药物、维生素B6等，缓解症状。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针对腹泻，应调整饮食，避免刺激性食物，保持水分平衡。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如出现严重胃肠道反应，应及时就诊，补充营养液等支持治疗。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放疗引起的胃肠道反应及护理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骨髓抑制的类型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白细胞减少：放疗影响骨髓造血功能，导致白细胞减少。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血红蛋白减少：放疗影响骨髓造血功能，导致血红蛋白减少。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血小板减少：放疗影响骨髓造血功能，导致血小板减少。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护理策略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定期检查血常规，及时发现骨髓抑制症状。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加强感染预防，如保持环境卫生、佩戴口罩等。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如出现严重骨髓抑制，应遵医嘱使用升血药物，补充营养等支持治疗。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放疗引起的骨髓抑制及护理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放疗护理的心理支持与沟通技巧</a:t>
            </a:r>
            <a:endParaRPr/>
          </a:p>
        </p:txBody>
      </p:sp>
      <p:sp>
        <p:nvSpPr>
          <p:cNvPr id="6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心理支持的重要性</a:t>
                </a:r>
                <a:endParaRPr/>
              </a:p>
            </p:txBody>
          </p:sp>
          <p:sp>
            <p:nvSpPr>
              <p:cNvPr id="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放疗患者往往存在恐惧、焦虑等心理问题，心理支持有助于患者克服心理障碍，积极配合治疗。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心理支持可以帮助患者建立良好的心态，提高生活质量，促进康复。</a:t>
                </a:r>
                <a:endParaRPr/>
              </a:p>
            </p:txBody>
          </p:sp>
          <p:sp>
            <p:nvSpPr>
              <p:cNvPr id="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心理支持的方法</a:t>
                </a:r>
                <a:endParaRPr/>
              </a:p>
            </p:txBody>
          </p:sp>
          <p:sp>
            <p:nvSpPr>
              <p:cNvPr id="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与患者保持良好的沟通，了解患者的需求与感受，提供心理支持。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鼓励患者及家属参与护理过程，提高患者的治疗依从性。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提供心理疏导与心理干预，帮助患者调整心态，面对治疗。</a:t>
                </a:r>
                <a:endParaRPr/>
              </a:p>
            </p:txBody>
          </p:sp>
          <p:sp>
            <p:nvSpPr>
              <p:cNvPr id="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心理支持在放疗护理中的重要性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https://d.book118.com/058117031126006037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放疗护理常规PPT课件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2024-09-17T21:08:27.213</cp:lastPrinted>
  <dcterms:created xsi:type="dcterms:W3CDTF">2024-09-17T13:08:27Z</dcterms:created>
  <dcterms:modified xsi:type="dcterms:W3CDTF">2024-09-17T13:08:29Z</dcterms:modified>
</cp:coreProperties>
</file>