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B6999-7C0F-4E5F-BA8E-F74AA75F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ADD7-8722-45A8-A340-6A4F36E31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95BD5-FE49-445E-9EBE-B4590EE1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50D7E-F27D-48E5-9B04-8DF58269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A751C-2F76-4609-A2DE-D8557254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AD696-4FA9-4A42-B5A2-9015FFB31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1A2F4-6879-43DB-A778-5EAA02F4F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268B8-5C1A-4371-8592-682E9215E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352DB-366B-471A-BB6E-5D1707D5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0325E-3180-48DD-B126-723D2B2B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49EF6-A1C0-44F1-9D83-A7BB0257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0013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BIM计费标准的作用与价值\n## 1.公路工程BIM计费标准的基本概念与作用\n### 1.1 BIM计费标准的定义与意义\n### 1.2 BIM计费标准在公路工程中的重要性\n### 1.3 公路工程BIM计费标准的应用范围\n## 2.公路工程BIM计费标准的发展历程\n### 2.1 国际BIM计费标准的发展概况\n### 2.2 国内BIM计费标准的发展概况\n### 2.3 公路工程BIM计费标准的制定与更新\n## 3.公路工程BIM计费标准的主要组成部分\n### 3.1 BIM模型的建立与维护费用\n### 3.2 BIM设计服务的费用\n### 3.3 BIM施工管理的费用\n## 4.公路工程BIM计费标准的作用与价值\n### 4.1 提高公路工程项目的投资效益\n### 4.2 促进公路工程行业的创新发展\n### 4.3 提高公路工程项目的管理水平\n## 5.公路工程BIM计费标准的实施策略与方法\n### 5.1 建立完善的BIM计费标准体系\n### 5.2 加强BIM计费标准的培训与宣传\n### 5.3 推广公路工程BIM计费标准的应用实例\n## 6.公路工程BIM计费标准的发展趋势与展望\n### 6.1 BIM计费标准的国际化发展\n### 6.2 BIM计费标准的智能化发展\n### 6.3 BIM计费标准在公路工程中的未来应用前景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公路工程BIM计费标准的作用与价值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公路工程BIM计费标准的基本概念与作用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BIM计费标准的定义与意义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BIM计费标准是一种标准化的文件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规定BIM相关服务的费用计算方法和标准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为业主、设计师和承包商提供明确的计费依据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有助于提高BIM项目的成本效益和透明度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BIM计费标准的意义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促进BIM技术在公路工程行业的广泛应用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提高公路工程项目的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为公路工程项目的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提供有效手段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降低公路工程项目的风险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通过BIM技术实现项目的可视化管理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提前发现潜在问题，减少设计变更和施工索赔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提高项目管理的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可控性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提高公路工程项目的投资效益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BIM技术有助于优化设计方案，降低工程成本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通过精确的工程量计算，提高预算编制的准确性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为业主提供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更高质量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更低风险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的工程项目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BIM计费标准在公路工程中的重要性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组合 25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应用于公路工程的设计阶段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利用BIM技术进行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三维设计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为设计计费提供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的依据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组合 25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应用于公路工程的施工阶段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利用BIM技术进行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施工模拟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提高施工的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为施工计费提供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的依据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组合 26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应用于公路工程的运营和维护阶段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利用BIM技术进行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设施管理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为运营和维护计费提供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的依据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公路工程BIM计费标准的应用范围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公路工程BIM计费标准的发展历程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国际BIM计费标准的发展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2000年代初，国际BIM计费标准开始制定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2008年，国际BIM计费标准联合会成立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目前已发布多个BIM计费标准文件，如ICMS、BIMS等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国际BIM计费标准的特点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考虑不同国家和地区的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国际BIM计费标准的发展概况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国内BIM计费标准的发展概况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组合 2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组合 29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国内BIM计费标准的发展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2010年代初，国内BIM计费标准开始制定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2015年，中国BIM计费标准协会成立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目前已发布多个BIM计费标准文件，如CBIMS等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组合 29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国内BIM计费标准的特点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结合国内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可操作性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公路工程BIM计费标准的制定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参考国际BIM计费标准，结合国内实际情况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由行业专家、企业和政府部门共同参与制定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征求意见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专家评审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等环节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公路工程BIM计费标准的更新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随着BIM技术的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定期对BIM计费标准进行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保持BIM计费标准的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公路工程BIM计费标准的制定与更新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公路工程BIM计费标准的主要组成部分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BIM模型的建立与维护费用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BIM模型的建立费用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考虑模型的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模型的建立方式，如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手动建模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参数化建模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模型的建立所需的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BIM模型的维护费用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措施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BIM设计服务的费用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BIM设计服务的费用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BIM设计服务的计费方法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固定单价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固定总价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的计费方式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阶段性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BIM施工管理的费用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考虑施工的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施工管理的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施工管理的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BIM施工管理的计费方法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固定单价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固定总价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的计费方式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考虑施工的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考虑施工的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BIM施工管理的费用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https://d.book118.com/058120013137006036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公路工程BIM计费标准的作用与价值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2024-09-16T11:43:41.591</cp:lastPrinted>
  <dcterms:created xsi:type="dcterms:W3CDTF">2024-09-16T03:43:41Z</dcterms:created>
  <dcterms:modified xsi:type="dcterms:W3CDTF">2024-09-16T03:43:43Z</dcterms:modified>
</cp:coreProperties>
</file>