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E6B79-E272-4078-B17A-7A5BD24E7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E6397-6F89-44F2-8CAA-BB6599056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31631-D78A-4317-9830-AFACB1067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6AA022-B5B5-40E1-B21E-FE90C078E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0AF3DA-B54B-430B-994C-6444C6676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4BC590-0CC3-42C1-B21F-F8BE4DA65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CB89B5-7296-4566-A7CB-AED1A2EC6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B7668D-5D97-48CD-AE03-CDAABCAF1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102CA-9114-48BD-82F2-B591B3D60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FEE2F-B0E6-4BFE-AE01-6697EAEF0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0A692-CDF0-4D9E-8EA5-9C4A80E6F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2100213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玉石传承与创新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玉石的历史与文化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玉石市场现状与趋势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玉石的创新设计与实践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玉石的收藏与投资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玉石的保养与维护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玉石产业的发展与展望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玉石的历史与文化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50" b="23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玉石在中国历史中的地位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玉石在中国古代被视为神圣的物品，被用于祭祀、礼器、饰品等方面，具有极高的地位和价值。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在中国历史上，玉石被视为权力和地位的象征，只有皇室和贵族才能佩戴和拥有玉石制品。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9054" r="905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玉石被视为吉祥、幸福、美满的象征，常被用作礼品和饰品，寄托着人们的美好愿望和祝福。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玉石文化在中国传统文化中占据重要地位，是中国传统文化的重要组成部分，深刻影响了人们的思想观念和审美情趣。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玉石的文化内涵与象征意义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玉石的传统制作工艺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玉石的传统制作工艺非常讲究，需要经过多道工序和精细的加工，才能制作出精美的玉石制品。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传统的玉石制作工艺注重选材、设计、雕刻、抛光等环节，每一道工序都需要精湛的技艺和经验，是中国传统工艺美术的瑰宝之一。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玉石市场现状与趋势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玉石在古代中国被视为权力和地位的象征，被广泛应用于祭祀、装饰和艺术品制作。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古代玉石文化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近代玉石市场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33" r="233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现代玉石市场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随着社会经济的发展，玉石逐渐进入市场，成为投资和收藏的热门品种。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玉石市场日益繁荣，消费者群体不断扩大，同时市场竞争也日趋激烈。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玉石市场的发展历程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503" b="295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3502" b="3350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当前玉石市场的特点与问题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品质参差不齐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玉石品质差异大，消费者难以辨别真假优劣。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价格波动大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玉石价格受多种因素影响，波动较大，投资者需谨慎对待。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仿制品和优化处理品泛滥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市场上存在大量仿制品和经过优化处理的玉石，给消费者带来风险。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随着消费者对玉石品质和特色的要求提高，高品质、有特色的玉石将更受欢迎。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品质和特色成为竞争关键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创新设计和工艺将为玉石市场注入新的活力，满足年轻消费者的审美需求。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创新设计和工艺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互联网销售渠道将进一步拓展，为消费者提供更多购买选择和便利。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互联网销售渠道拓展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随着玉石资源的日益稀缺，其投资收藏价值将进一步凸显。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投资收藏价值凸显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玉石市场未来的发展趋势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玉石的创新设计与实践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在保持玉石传统文化精髓的基础上，融入现代审美和设计元素，实现传统与现代的完美结合。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4417" b="14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融合传统与现代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不拘泥于传统玉石材质，探索其他可用于创作的材料，丰富玉石作品的表现形式和质感。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突破材质限制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鼓励设计师发挥个人创意和情感，使每件作品都具有独特的艺术魅力和情感表达。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强调个性表达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玉石的创新设计理念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追求简洁明快的线条和造型，结合时尚元素，打造符合现代审美的玉石作品。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333" b="11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简约时尚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运用抽象的形态和图案，突破传统具象表现形式，赋予作品更深层次的艺术内涵。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抽象表现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708" r="12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将玉石与其他艺术领域如绘画、雕塑等相结合，创造出跨界融合的作品风格。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现代玉石作品的设计风格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https://d.book118.com/058121002132006036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2024-09-16T10:07:29.311</cp:lastPrinted>
  <dcterms:created xsi:type="dcterms:W3CDTF">2024-09-16T02:07:29Z</dcterms:created>
  <dcterms:modified xsi:type="dcterms:W3CDTF">2024-09-16T02:07:31Z</dcterms:modified>
</cp:coreProperties>
</file>