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96725-392D-4EB9-A09C-85CEF0E0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64C66-93D1-4167-A0E7-E0CE0297B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52C54-8536-4EB3-A541-437FCF76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5762E-57F8-46E4-8904-F46AF914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125DA-76B2-4350-A37B-94A33270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D7AED-85C6-4775-B702-0E1065D3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FD26C-5126-447A-BA7D-6EC4490C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C89DD-250B-4AD8-B418-E178F2309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70822-9107-4011-B0B9-305E23AE6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7C39A-6E28-42B8-9DFB-DA6EC566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603B-B498-47C7-80F6-D4D2A83B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004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垃圾分类的环保意义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垃圾分类的经济价值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垃圾分类的社会效益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随着全球人口增长和经济发展，垃圾产量逐年攀升，对环境和资源造成巨大压力。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垃圾的不合理处理导致土壤、水源和大气污染，影响生态环境和人类健康。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大量可回收资源被当作垃圾丢弃，加剧了资源短缺问题。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全球垃圾问题严峻性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我国政府出台了一系列垃圾分类政策，推动全国范围内的垃圾分类工作。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各地政府积极响应国家政策，制定并执行适合本地区的垃圾分类方案。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政府鼓励社会各界参与垃圾分类工作，提高公众环保意识和参与度。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我国垃圾分类政策推进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各地垃圾分类实施情况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上海市率先实施严格的垃圾分类制度，通过源头分类、投放监管、奖惩措施等手段，取得了显著成效。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北京实践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北京市在垃圾分类工作中注重宣传教育和科技支撑，推广智能分类设备，提高分类效率。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深圳市在垃圾分类领域进行了一系列创新尝试，如引入社会资本、推广垃圾分类APP等，为其他地区提供了有益借鉴。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垃圾分类的环保意义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通过分类投放和处理，可以减少垃圾对土壤、水源和空气的污染，从而减轻环境压力。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分类后的垃圾可以更容易地进行回收和处理，降低了垃圾处理成本，同时减少了资源浪费。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垃圾分类有助于减少对自然资源的过度开采，从而保护生态系统和生物多样性。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减少污染，保护环境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通过垃圾分类，可以将可回收的废弃物重新利用，减少对新资源的需求，实现资源的可持续利用。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44" r="2524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625" r="3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回收再利用废弃物可以减少生产新物品所需的能源消耗，从而降低对能源的依赖。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减少能源消耗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垃圾分类和回收产业有助于推动绿色经济的发展，创造更多的就业机会和经济效益。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推动绿色经济发展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节约资源，实现可持续发展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提高居民生活质量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垃圾分类可以改善居民的生活环境，减少垃圾对居民生活的影响，提高居民生活质量。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增强社会文明程度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垃圾分类需要全社会的共同参与和支持，通过广泛的宣传和教育可以提高居民的环保意识和文明程度。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美化城市环境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通过垃圾分类和有效处理，可以减少城市垃圾堆积和随意倾倒的现象，美化城市环境。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提升城市形象，改善居民生活环境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垃圾分类的经济价值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通过分类收集可回收垃圾，如废纸、废塑料、废金属等，将其送往回收站或专业处理机构。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废品回收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回收后的废品经过清洗、破碎、熔炼等处理，转化为可再利用的原材料。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再利用加工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再利用的原材料被用于制造新的产品，如再生纸、再生塑料等。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产品制造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废品回收与再利用产业链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通过垃圾分类和再利用，推动循环经济的发展，促进资源的高效利用和经济的可持续发展。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垃圾分类推动了废品回收、处理、再利用等相关行业的发展，创造了大量的就业机会。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垃圾分类促进了环保产业的发展，包括环保设备制造、环保技术研发等领域。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创造就业机会，促进经济发展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75" b="8375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减少垃圾处理量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通过分类投放和回收再利用，减少需要填埋或焚烧处理的垃圾量，降低垃圾处理成本。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将可回收垃圾转化为有价值的资源，提高资源的利用效率，减少对自然资源的开采和消耗。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环境效益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减少垃圾填埋和焚烧对环境的污染和破坏，保护生态环境，提高城市环境质量。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减少处理成本，提高资源利用效率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https://d.book118.com/058121004116006032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2024-09-10T09:57:29.569</cp:lastPrinted>
  <dcterms:created xsi:type="dcterms:W3CDTF">2024-09-10T01:57:29Z</dcterms:created>
  <dcterms:modified xsi:type="dcterms:W3CDTF">2024-09-10T01:57:31Z</dcterms:modified>
</cp:coreProperties>
</file>