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604B0-99B8-4277-8013-366FC9F72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698A6-63AF-4124-8A1E-DB33A998F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7E296-5CC3-4D42-87E4-511DB9F9B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B6599-79A8-43E4-A32F-6F37FB95B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F09731-52D0-467E-9839-6242CC828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232427-B3D0-45E5-8352-09A786FAB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F9F528-7A66-4174-B5E1-B340C7F14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49533-D9A6-4015-8DA9-2D1490983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930F0-C365-43F5-A024-AAABF7590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18720-6ABC-4AF0-B081-010D1C3C6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1E375-2DF6-40A5-8EC1-D67FC1C2E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105305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超声聚焦治疗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超声聚焦治疗简介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超声聚焦治疗技术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临床应用与效果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安全性与副作用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超声聚焦治疗简介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超声聚焦治疗是一种利用超声波能量聚焦于特定区域，通过热能产生生物学效应，从而达到治疗目的的非侵入性治疗方法。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通过精确的声学技术，将超声波的能量聚焦于病灶区域，产生热能并作用于组织，引起组织内部的温度升高，从而起到破坏病变组织或刺激正常组织再生的作用。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67" b="56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超声聚焦治疗技术自20世纪40年代开始研究，经过多年的发展，已经成为一种成熟的治疗方法，广泛应用于临床。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目前，超声聚焦治疗已经在多个领域得到应用，如肿瘤治疗、疼痛治疗、软组织损伤修复等，并取得了良好的治疗效果。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656" r="2365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超声聚焦治疗具有非侵入性、无创无痛、安全性高、副作用小等优势，同时能够精确控制治疗范围，对正常组织损伤小，特别适合于需要保留器官功能的疾病治疗。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由于超声波的穿透能力和聚焦能力有限，对于较大的病灶或深部病灶的治疗效果可能会受到影响。此外，对于血肿、炎症等病灶内存在液体的患者，超声聚焦治疗的效果也会受到影响。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超声聚焦治疗技术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46" r="208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86" r="134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设备与器械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用于产生高频超声波。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将超声波聚焦于病变区域。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实时监测治疗过程和效果。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如耦合剂、消毒用品等。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超声波发生器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聚焦探头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监控系统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辅助器械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定位与扫描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监测与调整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使用超声波扫描病变区域，确定治疗范围。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实时监测治疗过程，根据需要调整超声波参数。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施加超声波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治疗结束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清洁治疗区域，确保无障碍物。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将聚焦探头置于病变区域，施加超声波。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完成治疗后，撤离聚焦探头，清洁治疗区域。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根据病变的性质、大小和位置，制定个性化的治疗方案。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适用于多种疾病的治疗，如子宫肌瘤、前列腺增生、瘢痕等。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在治疗过程中，患者应保持静止，避免移动，以免影响治疗效果。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治疗方案与适应症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临床应用与效果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https://d.book118.com/058121053050006025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2024-09-01T23:33:48.442</cp:lastPrinted>
  <dcterms:created xsi:type="dcterms:W3CDTF">2024-09-01T15:33:48Z</dcterms:created>
  <dcterms:modified xsi:type="dcterms:W3CDTF">2024-09-01T15:33:50Z</dcterms:modified>
</cp:coreProperties>
</file>