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4B075-1439-48DB-8628-B4E4F1FCC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AC4A8-4980-429A-89D9-93989CA5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08E9F-3264-4D25-9B7B-71FFFDD9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329B5-442C-4FAC-B47E-E001B00D7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21B70-CC9E-492A-BF84-848C242A2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21421-8577-4E42-817C-85DD13866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8C3447-500C-4BF3-82F3-9B018E3D8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F5A39-5472-48F3-BF7C-26C8E9D4E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76250-B2A9-4E40-B294-7668E1DEA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BC98D-9F1C-4A93-B9C0-651638AE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2545B-1107-44D2-AF5D-061FF35E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10650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网络分析仪测试基本概念与工作原理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网络分析仪测试原理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网络分析仪性能指标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网络分析仪测试方法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网络分析仪使用注意事项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网络分析仪用于测试和评估网络的性能，包括吞吐量、延迟、抖动和丢包等关键指标。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当网络出现问题时，网络分析仪可以帮助定位故障点，分析问题的根本原因。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通过对网络性能的持续监控和分析，网络分析仪可以为网络优化提供数据支持。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62" r="178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介绍网络分析仪的定义、作用和工作原理。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网络分析仪的基本概念和原理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概述市场上主流的网络分析仪产品及其特点。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常见的网络分析仪类型和特点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详细阐述使用网络分析仪进行测试的流程和注意事项。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网络分析仪的测试方法和步骤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分享网络分析仪在实际网络环境中的应用案例。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网络分析仪的应用场景和案例分析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网络分析仪基本概念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网络分析仪定义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网络分析仪是一种电子测量仪器，用于测量和分析电路网络的参数性能，如幅度、相位、频率响应等。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它能够模拟信号在电路中的传输过程，帮助工程师了解电路的工作状态和性能。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3" b="5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76" b="71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网络分析仪分类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频域网络分析仪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主要用于测量和分析电路网络的频率响应特性，如幅频特性和相频特性。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时域网络分析仪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主要用于测量和分析电路网络的时域响应特性，如脉冲响应和阶跃响应。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微波网络分析仪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专门用于测量和分析微波频段的电路网络性能。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用于测量和分析通信系统中的滤波器、放大器、混频器等电路的性能。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通信行业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用于测试和验证电子设备中电路板、电子元件等的性能和质量。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电子设备制造业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用于进行电路理论验证、电子实验教学以及科研项目研究等。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科研与教育领域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网络分析仪应用领域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网络分析仪测试原理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938" r="119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被测网络响应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被测网络对测试信号进行传输和处理，产生相应的输出信号。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信号源产生测试信号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网络分析仪内部的信号源产生特定频率和幅度的测试信号，用于激励被测网络。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信号传输路径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测试信号通过网络分析仪的传输路径，包括电缆、连接器等，到达被测网络的输入端。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测试信号传输原理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频域分析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网络分析仪对测试信号进行频谱分析，获取信号的频率成分和幅度信息。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时域分析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通过对测试信号进行时域分析，可以观察信号的波形、幅度、时间等参数。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误差修正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网络分析仪采用误差修正技术，对测试结果进行校准和补偿，提高测试精度。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测试信号处理技术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网络分析仪可以将测试结果以数据表格的形式呈现，包括频率、幅度、相位等参数。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通过图形化界面展示测试结果，如幅度-频率曲线、相位-频率曲线等，更直观易懂。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图形化界面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15" r="41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测试结果可以导出为文件，如CSV、TXT等格式，方便后续数据处理和分析。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文件输出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测试结果呈现方式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网络分析仪性能指标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起始频率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网络分析仪能测量的最低频率，通常从几赫兹开始。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终止频率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网络分析仪能测量的最高频率，根据型号和配置可能达到数十吉赫兹。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频率分辨率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网络分析仪能分辨的最小频率间隔，对于精确测量具有重要意义。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频率范围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https://d.book118.com/058121065000006043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2024-09-22T08:04:31.928</cp:lastPrinted>
  <dcterms:created xsi:type="dcterms:W3CDTF">2024-09-22T00:04:31Z</dcterms:created>
  <dcterms:modified xsi:type="dcterms:W3CDTF">2024-09-22T00:04:34Z</dcterms:modified>
</cp:coreProperties>
</file>