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06997E-598F-4103-82EB-5681FD40C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75A55-D8E8-4767-88D3-7B02B8BDE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C288A8-1A6F-497C-AA24-3566DB1CB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7275F8-2E85-4A41-A407-587959279A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3B6A6C-5CB5-435C-A357-4FA64D5851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FC143C-4083-434E-A57E-8E7620C3AD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FAB9B7-E158-47E9-82CF-1B181AEC05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D5FEFF-A784-4EFA-885F-06BF32A1F5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D45495-CCC3-40F0-88CE-6FD14CE053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1C9FE-E873-41A5-B7F6-2E0C37EF1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6D2D6C-4C11-413A-A073-7D8022A6E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21117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心里咨询与辅导的人才培养与选拔</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心里咨询与辅导人才需求现状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人才培养策略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人才选拔机制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心里咨询与辅导人才队伍建设</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心里咨询与辅导人才培养与选拔实践案例</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探讨心理咨询与辅导人才培养和选拔的有效途径，以提高该领域的专业水平和服务质量。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随着社会对心理健康的关注度不断提高，心理咨询与辅导的需求日益增长。然而，当前该领域的人才培养和选拔机制存在不足，制约了行业的专业化和可持续发展。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06" r="237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本报告将全面分析当前心理咨询与辅导人才培养和选拔的现状及问题。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报告将提出针对性的改进措施和建议，以期为政策制定者和业内人士提供参考。</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8924" b="289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报告还将展望未来发展趋势，探讨如何更好地满足社会对心理健康服务的多元化需求。</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心里咨询与辅导人才需求现状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随着社会经济的发展和人们心理健康意识的提高，心理咨询与辅导行业规模不断扩大，对专业人才的需求持续增长。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服务领域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心理咨询与辅导服务领域不断拓展，涉及教育、医疗、司法、企业等多个领域，对人才的需求也呈现出多元化趋势。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互联网、人工智能等技术的发展为心理咨询与辅导提供了新的手段和工具，对人才的专业技能和知识结构提出了更高的要求。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心理咨询与辅导是一项专业性极强的工作，需要具备心理学、社会学、教育学等相关学科背景和专业知识。</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心理咨询与辅导是一项实践性极强的工作，需要具备丰富的实践经验和良好的沟通能力。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实践能力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心理咨询与辅导是一项需要不断学习和提高的工作，需要具备持续学习的意识和能力。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持续学习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数量缺口</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目前心理咨询与辅导行业人才数量相对较少，无法满足社会的需求，尤其是在一些边远地区和基层单位，人才缺口更为明显。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质量缺口</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虽然目前从事心理咨询与辅导工作的人员数量不少，但是具备专业背景和资质的人才比例不高，尤其是在高端市场和复杂案例处理方面，高质量的人才缺口较大。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人才缺口分析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人才培养策略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咨询与辅导技能培训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注重咨询技巧、沟通能力和辅导方法的培训，帮助学生掌握心理咨询与辅导的基本技能。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实习与实践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提供实习机会，让学生在实际工作环境中锻炼和提升咨询与辅导能力。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心理学专业课程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提供系统的心理学理论知识和实践技能，培养具备心理学基础的人才。</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学历教育培养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组织专家讲座和研讨会，分享最新的心理咨询与辅导理论和实践经验。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专题讲座和研讨会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进修课程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交流与分享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提供进阶课程，帮助在职人员提升专业知识和技能水平。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搭建平台，促进同行之间的交流与分享，共同成长。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在职培训提升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提供实践机会，让人才在实际工作中锻炼和提升心理咨询与辅导能力。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实践机会</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组织案例分析活动，帮助人才深入了解不同情境下的心理咨询与辅导需求。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案例分析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鼓励人才进行自我反思和总结，不断提升自己的专业素养和咨询辅导能力。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自我反思与总结</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实践锻炼成长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https://d.book118.com/058121117072006031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2024-09-08T12:38:14.993</cp:lastPrinted>
  <dcterms:created xsi:type="dcterms:W3CDTF">2024-09-08T04:38:15Z</dcterms:created>
  <dcterms:modified xsi:type="dcterms:W3CDTF">2024-09-08T04:38:17Z</dcterms:modified>
</cp:coreProperties>
</file>