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AF899-0E88-4C94-881A-579F69366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C8C74-9B25-40D8-95D7-B3A8FE77D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5A5A4-C36B-418F-A269-C38DFEC9A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76723-D4E3-463B-9950-CB332CC2A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1A3CB-44F4-49C7-A9D8-8A5C1348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EAA84-92E5-4DC2-A998-F1D1CE0A3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6BEE6-6903-42FB-811C-4DB45D35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78305-2E99-4A4C-91FF-987668760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8F4BC-F209-44EE-B0E0-7BF3D83E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04F74-1C27-4388-928D-E7052F55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7FF1B-626E-4555-9AD3-09C048621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112707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胺碘酮治疗心律失常的新策略与研究进展展望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心律失常概述与胺碘酮简介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胺碘酮治疗心律失常新策略探讨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胺碘酮在特殊人群中应用研究进展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不良反应监测与预防措施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心律失常概述与胺碘酮简介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心律失常是指心脏电活动的频率、节律、起源部位、传导速度或激动次序的异常，导致心脏无法正常泵血。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根据发生时心率的快慢，心律失常可分为快速性心律失常和缓慢性心律失常。快速性心律失常包括各种早搏、心动过速、扑动和颤动等；缓慢性心律失常包括窦性缓慢性心律失常、房室传导阻滞等。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胺碘酮是一种广谱抗心律失常药物，具有多通道阻滞作用，可延长心肌细胞动作电位时程和有效不应期。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此外，胺碘酮还具有非竞争性拮抗肾上腺素能受体的作用，可扩张冠状动脉、增加冠脉流量、减少心肌耗氧量。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胺碘酮通过抑制钾通道、钠通道和钙通道等多种离子通道，降低窦房结、浦肯野纤维的自律性和传导性，从而发挥抗心律失常作用。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胺碘酮药物特性与作用机制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临床应用范围及疗效评价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在急性心肌梗死与心力衰竭中，胺碘酮可降低患者死亡率、改善预后。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胺碘酮适用于各种室上性与室性快速性心律失常，包括心房扑动与颤动、预激综合征等。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对于缓慢性心律失常患者，胺碘酮应谨慎使用或避免使用。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胺碘酮疗效确切，但长期使用可能增加甲状腺和肺部疾病的风险，需密切监测相关指标。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胺碘酮治疗心律失常新策略探讨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临床表现与个体化治疗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结合患者的临床表现、心电图等检查结果，制定符合患者特点的胺碘酮治疗方案。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药物代谢与剂量调整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考虑患者的药物代谢特点，根据血药浓度调整胺碘酮剂量，确保治疗的有效性和安全性。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基因型指导下的个体化治疗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根据患者的基因型，制定针对性的胺碘酮用药方案，提高治疗效果并减少不良反应。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个体化治疗方案制定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非抗心律失常药物的联合应用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探索胺碘酮与β受体阻滞剂、钙通道拮抗剂等非抗心律失常药物的联合使用，减少不良反应并改善患者预后。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中西医结合治疗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将胺碘酮与中药结合使用，发挥中西医各自的优势，提高治疗效果并改善患者生活质量。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抗心律失常药物的联合应用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将胺碘酮与其他抗心律失常药物联合使用，发挥协同作用，提高治疗效果。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联合用药策略优化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小剂量起始逐渐加量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为减少不良反应的发生，胺碘酮治疗时应从小剂量开始，根据患者耐受情况逐渐增加剂量。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长期治疗的安全性评估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对于需要长期接受胺碘酮治疗的患者，应定期进行安全性评估，包括肝功能、甲状腺功能、心电图等指标的监测。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特殊人群用药注意事项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针对老年人、儿童、孕妇等特殊人群，应制定更为谨慎的胺碘酮用药方案，确保治疗的有效性和安全性。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剂量调整与安全性考虑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胺碘酮在特殊人群中应用研究进展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https://d.book118.com/058121127076006044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2024-09-24T19:03:01.959</cp:lastPrinted>
  <dcterms:created xsi:type="dcterms:W3CDTF">2024-09-24T11:03:01Z</dcterms:created>
  <dcterms:modified xsi:type="dcterms:W3CDTF">2024-09-24T11:03:04Z</dcterms:modified>
</cp:coreProperties>
</file>