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7756B-E170-4068-9FCC-EE437706F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8D1E0-4EBA-479B-9092-C219C3557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2FD6F-94C4-4A56-8AB3-D83DA4343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3A15F-6B05-406D-A49B-D89B819A9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CFEB8C-1F43-491C-B4BF-18CE4692A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92FBD1-A973-4040-8EC0-AA364C03E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39AEBA-2354-479F-9F28-3487994E5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7338A-D17A-4692-B2C3-D861EB722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8783D-052F-4CF9-AE57-D53158F18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0A29D-8A0F-44DC-8FAC-6A7419CDA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B6786-6AC6-4A36-9F6F-32B91D058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21130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银行业理论知识培训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银行业务知识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银行业务创新与发展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银行业是指通过存款、贷款、汇兑、储蓄等业务，承担信用中介的金融机构。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银行业是现代金融业的主要组成部分，具有高风险、高收益、高技术含量的特点，对国家经济发展和金融稳定具有重要意义。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古代银行业的起源可以追溯到公元前2000年左右的巴比伦时期，当时出现了为商人保存和转移贵重物品的机构，即早期的银行。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古代银行业起源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随着工业革命和资本主义的发展，银行业逐渐壮大并形成了现代银行体系。20世纪以来，随着科技的发展和金融创新的不断涌现，银行业的业务范围和服务方式也不断拓展和变革。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现代银行业发展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银行业的发展历程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按照业务类型和资产规模，银行业可以分为大型商业银行、投资银行、储蓄银行、信用合作社等不同类型。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银行业的组织结构包括股东大会、董事会、监事会和高级管理层等，各层级分工明确，共同负责银行的经营和管理。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银行业的分类与组织结构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组织结构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银行业务知识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包括贷款、投资和租赁等，是银行获取收益的主要来源。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资产业务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负债业务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中间业务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包括存款、借款和发行债券等，是银行筹集资金的主要手段。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包括支付结算、代理、咨询和担保等业务，是银行提供服务的重要领域。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银行业务种类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52" b="1445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银行业务流程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客户在银行开设账户，建立与银行的业务关系。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客户在银行存取现金或转账。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银行根据客户申请，评估客户信用状况后发放贷款。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银行对业务风险进行识别、评估和控制，确保业务安全。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客户开户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存取款业务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贷款业务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信用风险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法律风险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银行业务风险与防范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3977" r="397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0659" r="1065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745" r="1174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7360" r="736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由于市场价格波动导致的投资亏损风险。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借款人违约导致的贷款损失风险。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由于内部流程不完善或人为错误导致的风险。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因违反法律法规或合同约定导致的风险。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银行风险管理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https://d.book118.com/058121130037006025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2024-09-01T20:40:09.960</cp:lastPrinted>
  <dcterms:created xsi:type="dcterms:W3CDTF">2024-09-01T12:40:09Z</dcterms:created>
  <dcterms:modified xsi:type="dcterms:W3CDTF">2024-09-01T12:40:12Z</dcterms:modified>
</cp:coreProperties>
</file>