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648BA-9FA6-423D-A502-A1767688E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0CFC8-6829-45F1-93E6-AB9412BF4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9029F-5549-4B54-9C60-8616BE0B0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BA56C-A496-46CF-B09F-B5DBB8A2C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B4A378-4EAE-4C82-90CC-CC1E4CE96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0B3ECC-E766-41BB-9ADD-6F31E5B2A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3330C3-32F5-4B73-A894-F447FF6D2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E226D-976C-4931-98E9-33F7F3A6E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418A2-6433-42E3-96EA-C6DD898F4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119E6-B6D6-47E6-96D2-77375C006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C0117-1A7B-4FF4-AF46-7FF1E7AC7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20341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汉语学科分析报告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汉语学科概述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汉语学科研究现状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汉语教学实践分析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汉语学科在国际交流中的应用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汉语学科的未来发展趋势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本报告旨在全面分析汉语学科的现状、发展趋势以及面临的挑战，为汉语学科的未来发展提供有价值的参考。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随着全球化的加速推进和中国的崛起，汉语作为世界上使用人数最多的语言之一，其重要性日益凸显。越来越多的人开始学习汉语，汉语学科也因此迎来了前所未有的发展机遇。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本报告以汉语学科为研究对象，包括汉语语言学、汉语教育学、汉语文化学等多个子领域。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报告将全面梳理汉语学科的发展历程、研究现状、主要成果以及存在的问题和挑战，同时展望汉语学科的未来发展趋势。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本报告采用文献综述、专家访谈、案例分析等多种研究方法，以确保研究的全面性和准确性。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汉语学科概述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汉语学科的定义和特点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汉语学科是研究汉语语言及其相关文化、历史、文学等方面的综合性学科，旨在探究汉语的本质、演变规律以及汉语在人类社会中的地位和作用。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汉语学科具有鲜明的民族性、历史性和文化性，注重语言与文化的紧密结合，强调对汉语的全面、深入和系统研究。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汉语学科的历史和发展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当代汉语研究呈现出多元化、跨学科的趋势，涉及语言学、文学、文化学、社会学等多个领域，研究方法也更加多样化。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当代汉语研究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古代汉语研究主要关注古代汉语音韵、训诂、文字等方面，为后来的汉语研究奠定了基础。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古代汉语研究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近现代汉语研究在继承古代汉语研究的基础上，吸收了西方语言学理论和方法，逐渐形成了现代汉语语法、方言、语音、词汇等研究领域。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近现代汉语研究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对文化传承的意义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汉语是中国文化的载体和重要组成部分，对汉语的深入研究有助于更好地传承和弘扬中华文化。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对社会发展的价值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随着中国的崛起和国际地位的提高，汉语逐渐成为国际交流的重要语言之一。对汉语的深入研究不仅有助于提升国家软实力，还对促进中外文化交流与合作具有积极意义。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对其他学科的作用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汉语学科的研究成果可以为文学、历史、哲学等其他人文社会学科提供语言基础和研究方法上的支持，推动相关学科的深入发展。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汉语学科的重要性和影响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汉语学科研究现状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汉语语言学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研究汉语语音、语法、词汇、方言等方面的规律和特点。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研究汉语的历史演变过程，包括古代汉语、近代汉语和现代汉语的发展。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汉语应用语言学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研究汉语在各个领域的应用，如汉语教学、汉语翻译、汉语信息处理等。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汉语文化学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研究汉语所承载的文化内涵，包括汉字文化、诗词文化、民俗文化等。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汉语学科的研究领域和方向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通过对古代文献的梳理和分析，揭示汉语的历史演变规律和特点。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文献研究法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通过心理学和认知科学的实验手段，探究汉语的语音、语法和词汇等方面的认知机制。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通过对方言和少数民族语言的实地调查，收集语料和数据，分析语言的现状和特点。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田野调查法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运用统计学和计算机技术，对大规模语料库进行数据挖掘和分析，揭示语言的内在规律和特点。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定量分析法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汉语学科的研究方法和成果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汉语方言和少数民族语言种类繁多，语料收集和分析难度较大；汉语历史悠久，文献浩如烟海，梳理和分析工作繁重。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随着计算机技术和人工智能的发展，汉语信息处理和应用领域不断拓展；随着中国国际地位的提高，汉语国际教育和文化传播领域也呈现出广阔的发展前景。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研究机遇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汉语学科的研究挑战和机遇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https://d.book118.com/058122034117006044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2024-09-25T01:29:43.171</cp:lastPrinted>
  <dcterms:created xsi:type="dcterms:W3CDTF">2024-09-24T17:29:43Z</dcterms:created>
  <dcterms:modified xsi:type="dcterms:W3CDTF">2024-09-24T17:29:45Z</dcterms:modified>
</cp:coreProperties>
</file>