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C9AAEA-41D9-4DF1-9BB5-31E9C57464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71B26E-305E-46B4-B22D-66ADA4EFA1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1636A1-EAAD-4C20-A692-D2D95681E0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E49777-D212-4EF5-9ED3-C5E751FBE7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24B87E4-BAF4-4A93-A742-F572B21415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B5991BB-51D8-4864-A186-F9257AD7D6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E9F91ED-87AB-4B6E-8180-83C9880D29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F33FCB-6489-43D5-BBEE-B41216D825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7E4079-B916-47CE-B13D-7775DCFE92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D555EF-A10F-4BB1-BB39-1AFBB73CBA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F4AB5A-D5DF-4418-ADDD-5C3692610C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8122041110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静脉输液港管道护理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静脉输液港的护理要点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静脉输液港的并发症及处理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116" r="2511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静脉输液港是一种可植入体内的长期输液装置，通常用于需要长期输液或频繁接受药物治疗的患者。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它由植入体内的港座和外部的导管组成，港座通常植入在靠近心脏的锁骨下静脉或上腔静脉内，导管则连接至港座，通过港座向体内输送药物或营养液。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静脉输液港的介绍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19" b="26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96" b="269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146" b="1814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静脉输液港的优点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减少穿刺血管的次数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由于输液港是长期植入体内的，患者不需要每次输液时都进行穿刺，减少了血管损伤的风险。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方便患者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输液港的使用寿命长，维护简单，患者可以自由活动，不影响正常生活和工作。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提高安全性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输液港的位置固定，减少了药物外渗和感染的风险。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如肿瘤患者、需要接受化疗或激素治疗的患者等。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需要长期接受药物治疗的患者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如无法正常进食或消化吸收不良的患者。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需要长期输注高营养液的患者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如严重脱水、电解质紊乱或酸碱平衡失调的患者。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需要频繁接受输液治疗的患者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静脉输液港的应用范围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静脉输液港的护理要点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了解患者的病情、治疗需求、血管状况以及是否有过敏史等，以便选择合适的静脉输液港型号和材料。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评估患者情况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确保备齐置管所需的物品，包括无菌手套、消毒液、敷料、输液港植入包等，确保所有物品均在有效期内。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准备物品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置管前准备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每周检查一次输液港周围皮肤有无红肿、疼痛、分泌物等异常情况，以及导管有无移位、脱落或打折。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定期清洗双手，避免触碰置管部位，保持输液港周围皮肤的清洁干燥。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保持清洁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729" r="21729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每周更换敷料，更换时注意无菌操作，先消毒皮肤再更换敷料，确保导管入口处清洁无菌。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更换敷料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置管后护理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定期用生理盐水冲洗导管，如发生堵塞，可采用尿激酶进行溶栓。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导管堵塞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皮肤过敏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导管断裂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1583" r="115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如出现皮肤红肿、瘙痒等过敏症状，应立即停止使用输液港，并咨询医生处理。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如发生导管断裂，应立即停止使用，并尽快联系医生处理。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常见问题及处理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静脉输液港的并发症及处理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https://d.book118.com/058122041110006046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2024-09-27T15:14:11.829</cp:lastPrinted>
  <dcterms:created xsi:type="dcterms:W3CDTF">2024-09-27T07:14:11Z</dcterms:created>
  <dcterms:modified xsi:type="dcterms:W3CDTF">2024-09-27T07:14:13Z</dcterms:modified>
</cp:coreProperties>
</file>