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C01FE-2E32-4FE8-A4D5-C6DA6D359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9DDB58-D94A-4A0E-864E-99D33D22A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3D18FE-A658-46C3-8872-34F008E7F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4D348F-D65E-457B-92A4-5581D7998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8193C0-8232-4A82-B497-92E270659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9FD89C-7655-4752-9CF2-C6E463FDF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A56276-8395-4444-BDEB-7701C800E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0A7B68-4FD7-4656-8C0A-CFF3B533C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5923F-72AA-4110-A86C-9C7A14D03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A4C92F-6462-47ED-A2C8-9289455C9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C4C49-C4B9-420C-AC05-6FE354F3E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23064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语文生本教育心得体会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语文生本教育理念解读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教学实践中的体验与感悟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学生成长变化观察与思考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教师角色转变与专业素养提升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家长参与支持工作回顾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提高学生语文素养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随着社会的快速发展，语文素养已成为现代人必备的基本素质之一。语文生本教育旨在通过一系列教学活动，提高学生的阅读、写作、口语表达和文学鉴赏等方面的能力。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传承和弘扬中华文化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中华文化博大精深，语文作为中华文化的重要载体，对于传承和弘扬中华文化具有重要意义。通过语文生本教育，可以引导学生更加深入地了解和热爱中华文化。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50" r="14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教学内容：主要介绍在语文生本教育过程中，教师如何根据学生的实际情况和需求，选择合适的教学内容，包括课文阅读、作文训练、口语交际、文学鉴赏等方面。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教学方法：重点阐述在语文生本教育中，教师如何运用各种教学方法和手段，如情境教学、小组合作、角色扮演、多媒体辅助等，激发学生的学习兴趣和主动性，提高教学效果。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教学实践：结合具体的教学案例，分享在语文生本教育过程中的一些成功实践和经验教训，包括如何培养学生的自主学习能力、如何提高学生的阅读能力和写作水平、如何加强学生的口语表达和交际能力等。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学效果：通过对学生的考核和评估，分析语文生本教育的教学效果，包括学生的语文素养是否得到提高、学生对中华文化的认识和热爱程度是否加深等。同时，也将探讨如何在今后的教学中进一步完善和优化语文生本教育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语文生本教育理念解读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生本教育概念及特点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生本教育是一种以学生为本位，强调学生主体性和主动性的教育理念。它关注学生的全面发展，注重培养学生的创新精神和实践能力，倡导学生自主学习、合作学习、探究学习。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生本教育概念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本教育具有以下几个显著特点：一是以学生为中心，关注学生的需求和兴趣；二是强调学生的主体性和主动性，鼓励学生积极参与学习和探究；三是注重培养学生的创新精神和实践能力，提高学生的综合素质；四是倡导多元化、个性化的教学方式，满足不同学生的学习需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生本教育特点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语文生本教育注重培养学生的语文素养，包括语言积累、语感、语文学习方法和习惯、识字写字能力、阅读能力、写作能力和口语交际能力等方面。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语文素养培养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语文生本教育强调学生在语文学习中的情感体验和审美体验，通过文学作品的学习和欣赏，培养学生的审美情趣和审美能力。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情感体验与审美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语文生本教育注重文化传承与创新，通过引导学生学习中华优秀传统文化和人类先进文化，培养学生的文化自觉和文化自信。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文化传承与创新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语文生本教育内涵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809" b="1780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与传统语文教育比较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教学目标不同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传统语文教育注重知识的传授和技能的训练，而生本教育则更加关注学生的全面发展，注重培养学生的创新精神和实践能力。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教学方式不同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传统语文教育以讲授式为主，学生被动接受知识；而生本教育则倡导学生自主学习、合作学习、探究学习，注重学生的主体性和主动性。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评价方式不同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传统语文教育以考试成绩为主要评价标准，而生本教育则更加注重学生的过程表现和综合素质评价，倡导多元化、个性化的评价方式。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教学实践中的体验与感悟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333" r="11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通过对教材内容的仔细研读，发现其中蕴含的核心素养和知识点，为教学提供有力支撑。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教材内容的深入挖掘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针对不同学生的需求和实际水平，灵活选用不同版本的教材，使教学更加贴近学生实际。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教材选用的灵活性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将教材内容与学生的生活实际相结合，让学生在熟悉的情境中学习和运用语文知识。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教材与生活的结合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教材分析与选用策略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通过创设生动有趣的情境，激发学生的学习兴趣和积极性，提高教学效果。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情境教学法的运用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鼓励学生之间的合作学习，培养他们的团队协作精神和沟通能力。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合作学习的推广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运用现代信息技术手段，如多媒体教学、网络教学等，丰富教学手段，提高教学效率。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信息技术的融合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教学方法创新与尝试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458" r="13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教学效果的定期评估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定期对教学效果进行评估，及时发现问题并调整教学策略，确保教学质量的不断提高。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和谐师生关系的建立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通过关心学生、尊重学生、理解学生等方式，建立良好的师生关系，为教学营造良好的氛围。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学生主体性的发挥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充分发挥学生的主体性作用，鼓励他们积极参与课堂讨论和活动，培养他们的自主学习能力和创新精神。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课堂氛围营造及效果评估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学生成长变化观察与思考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https://d.book118.com/058123064027006026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2024-09-03T06:38:47.425</cp:lastPrinted>
  <dcterms:created xsi:type="dcterms:W3CDTF">2024-09-02T22:38:47Z</dcterms:created>
  <dcterms:modified xsi:type="dcterms:W3CDTF">2024-09-02T22:38:49Z</dcterms:modified>
</cp:coreProperties>
</file>