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D5EE6-572A-48BE-916B-AA02D50B1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0B479-286E-446B-B1DF-2DF8A2C3F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9A5F4-B29C-46C2-ADE0-CBE0DAD47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D12E2F-669C-45DF-AC10-7205CE294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6563BA-6AA0-4E58-A559-1C3F3F2D2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898133-18E7-414D-9B35-40DBC24B9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8F4F2F-474F-4C30-B9D0-CCB5AEC4E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E219D-BFF0-4A11-AA46-6C24B0F9B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815F78-A1B6-4A32-B6AF-0DAD96352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713C1-72AA-419C-AD83-3FFAB9477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F62C2-79C8-4706-944B-830E5927B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24021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化学品管理的卫生监测和职业健康保护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化学品管理概述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卫生监测体系建设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职业健康风险评估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个人防护措施与装备选用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应急救援与处置能力提升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持续改进方向探讨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化学品管理概述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根据化学品的物理性质、化学性质、毒性等进行分类，如易燃、易爆、有毒、腐蚀性等。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对化学品的危险性进行评估，包括对人体健康、环境等方面的影响，以及可能产生的风险。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危险性评估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化学品分类与危险性评估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789" b="117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国家层面出台的关于化学品管理的法规政策，如《危险化学品安全管理条例》等。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国家和行业层面制定的关于化学品管理、使用、储存等方面的标准，如《工作场所化学有害因素职业接触限值》等。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法规政策与标准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建立化学品的采购、储存、使用等方面的管理制度，确保化学品的安全使用。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化学品采购、储存、使用制度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对员工进行化学品安全培训，提高员工的安全意识；同时建立员工防护制度，如配备防护用品、定期体检等。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员工培训与防护制度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建立化学品泄漏、火灾等紧急情况的应急处理制度，确保在紧急情况下能够迅速采取措施，保障员工安全和企业财产安全。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企业内部管理制度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卫生监测体系建设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000" r="17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根据化学品使用、储存场所的特点和风险评估结果，在关键区域如生产车间、仓库、废气排放口等设置监测点位。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监测点位布局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根据化学品的毒性、挥发性、使用量等因素，以及相关法规和标准的要求，合理设置监测频次，确保能够及时发现潜在风险。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频次设置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监测点位布局及频次设置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针对不同的化学品和监测目的，选择合适的采样方法，如直接采样、富集采样等，以确保采集到具有代表性的样品。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选用经过认证、性能稳定的采样设备，如气体采样器、颗粒物采样器等，确保采样数据的准确性和可靠性。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875" r="25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采样方法与设备选择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对采集到的样品进行实验室分析，获取化学品的浓度、组分等数据，并进行统计、比较和趋势分析。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报告编制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根据监测结果和相关法规要求，编制卫生监测报告，包括监测点位、时间、方法、结果等信息，并提出相应的建议和改进措施。同时，建立监测数据档案，以便后续跟踪和管理。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数据处理与报告编制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职业健康风险评估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通过定期采集工作场所空气样品，分析化学品的浓度，评估工作人员暴露程度。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生物监测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208" r="17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检测工作人员体液（如血液、尿液）中化学品的代谢产物，以评估内部暴露情况。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收集工作人员关于工作场所化学品使用、个人防护用品佩戴等方面的信息，以评估暴露可能性。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暴露评估方法介绍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剂量-反应关系分析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毒性数据收集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收集关于化学品的毒性数据，包括急性毒性、慢性毒性、致癌性、生殖毒性等。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暴露数据整合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将暴露评估结果与毒性数据进行整合，分析工作人员在不同暴露水平下的健康风险。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剂量-反应模型建立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基于毒性数据和暴露数据，建立剂量-反应模型，预测不同暴露水平下工作人员的健康效应。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https://d.book118.com/058124021062006033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2024-09-11T11:37:34.242</cp:lastPrinted>
  <dcterms:created xsi:type="dcterms:W3CDTF">2024-09-11T03:37:34Z</dcterms:created>
  <dcterms:modified xsi:type="dcterms:W3CDTF">2024-09-11T03:37:36Z</dcterms:modified>
</cp:coreProperties>
</file>