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41BB6-0082-4972-8205-94207727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AC22-A0DF-4135-B14C-B384DD65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C0B69-B4D1-41C7-B0C7-32EDB357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A606A-96A7-47F2-A904-8C87402B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89AD5-84A5-4023-810E-19E919AC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B559B-85A6-4CDA-BA11-F01A31441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7E369-4795-46F6-8067-129D14F84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2DE5A-14C3-4168-A3D1-1D5045CE3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B2A19-D277-4E02-B8F0-D3AE68E0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225C4-FD94-4A43-9959-84D299D6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812D9-91AE-4DF2-A27B-8848F3B11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4107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财经法规与会计职业道德》精彩互动多媒体课件\n## 1.财经法规与会计职业道德概述\n### 1.1财经法规的基本概念及其重要性\n### 1.2会计职业道德的基本原则与要求\n### 1.3财经法规与会计职业道德的关系\n## 2.财经法规体系\n### 2.1财税法规：税收、财政预算与国库管理\n### 2.2金融法规：货币、银行、保险与证券\n### 2.3会计法规：会计核算、会计监督与会计管理\n## 3.会计职业道德规范\n### 3.1诚实守信：会计信息的真实性、可靠性\n### 3.2廉洁自律：会计人员的职业操守与道德底线\n### 3.3客观公正：会计人员的客观立场与公正态度\n## 4.财经法规与会计职业道德的实施与监管\n### 4.1财经法规的实施与监管：立法、执法与司法\n### 4.2会计职业道德的实施与监管：行业自律、外部监督与企业文化\n### 4.3财经法规与会计职业道德的协同作用与完善\n## 5.财经法规与会计职业道德的实践案例\n### 5.1财税法规实践案例：税收筹划与税收风险\n### 5.2金融法规实践案例：金融风险防范与合规管理\n### 5.3会计职业道德实践案例：会计信息失真与会计人员法律责任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《财经法规与会计职业道德》精彩互动多媒体课件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财经法规与会计职业道德概述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财经法规是规范财经活动的法律规章制度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涉及税收、金融、会计等多个领域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保障国家财经秩序，维护市场主体权益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促进经济发展和社会进步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财经法规的重要性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规范财经行为，防止财经违法行为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保护国家利益，维护财经安全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促进公平竞争，优化营商环境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财经法规的基本概念及其重要性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会计职业道德的基本原则与要求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会计职业道德的基本原则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诚信原则：会计信息真实、可靠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廉洁自律原则：会计人员职业操守与道德底线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客观公正原则：会计人员客观立场与公正态度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会计职业道德的基本要求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遵守法律法规，维护国家财经纪律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诚实守信，客观公正，廉洁自律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尊重客户，保守商业秘密，维护客户利益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财经法规与会计职业道德的关系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财经法规与会计职业道德相辅相成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财经法规为会计职业道德提供法律保障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会计职业道德为财经法规的实施提供道德基础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财经法规与会计职业道德相互促进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良好的会计职业道德有助于遵守财经法规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严格的财经法规有助于提高会计职业道德水平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财经法规体系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税收法规：税收种类、税收征管、税收优惠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税收种类：增值税、企业所得税、个人所得税等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税收征管：税收征收、税收检查、税收处罚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税收优惠：税收减免、税收抵免、税收递延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财政预算与国库管理法规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财政预算：预算编制、预算执行、预算调整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国库管理：国库收支、国库监管、国库风险管理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财税法规：税收、财政预算与国库管理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货币法规：货币发行、货币流通、货币政策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货币发行：货币供应量、货币发行渠道、货币发行成本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货币流通：货币需求、货币供给、货币流通速度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货币政策：货币政策目标、货币政策工具、货币政策效果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银行法规：银行监管、银行风险管理、银行同业市场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银行监管：银行市场准入、银行运营监管、银行市场退出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银行风险管理：信用风险、市场风险、操作风险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银行同业市场：资金拆借、票据市场、债券市场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保险法规：保险合同、保险业务、保险监管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保险合同：保险种类、保险责任、保险金额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保险业务：财产保险、人寿保险、健康保险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保险监管：保险市场准入、保险运营监管、保险市场退出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证券法规：证券发行、证券交易、证券监管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证券发行：股票发行、债券发行、基金发行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证券交易：证券交易所、场外交易、证券交易品种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证券监管：证券市场准入、证券运营监管、证券市场退出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金融法规：货币、银行、保险与证券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会计科目：会计要素、会计科目设置、会计科目分类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会计凭证：会计凭证种类、会计凭证编制、会计凭证保管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会计账簿：会计账簿种类、会计账簿登记、会计账簿保管</a:t>
                </a:r>
                <a:endParaRPr/>
              </a:p>
            </p:txBody>
          </p:sp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会计核算法规：会计科目、会计凭证、会计账簿</a:t>
                </a:r>
                <a:endParaRPr/>
              </a:p>
            </p:txBody>
          </p:sp>
        </p:grpSp>
        <p:grpSp>
          <p:nvGrpSpPr>
            <p:cNvPr id="24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内部监督：内部控制、内部稽核、内部审计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外部监督：政府监督、社会监督、媒体监督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社会监督：行业协会、社会公众、会计师事务所</a:t>
                </a:r>
                <a:endParaRPr/>
              </a:p>
            </p:txBody>
          </p:sp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会计监督法规：内部监督、外部监督、社会监督</a:t>
                </a:r>
                <a:endParaRPr/>
              </a:p>
            </p:txBody>
          </p:sp>
        </p:grpSp>
        <p:grpSp>
          <p:nvGrpSpPr>
            <p:cNvPr id="24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会计人员：会计人员资质、会计人员职责、会计人员培训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会计机构：会计机构设置、会计机构职责、会计机构管理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会计制度：会计准则、会计制度、会计法规</a:t>
                </a:r>
                <a:endParaRPr/>
              </a:p>
            </p:txBody>
          </p: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会计管理法规：会计人员、会计机构、会计制度</a:t>
                </a:r>
                <a:endParaRPr/>
              </a:p>
            </p:txBody>
          </p:sp>
        </p:grpSp>
      </p:grpSp>
      <p:pic>
        <p:nvPicPr>
          <p:cNvPr id="24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会计法规：会计核算、会计监督与会计管理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会计职业道德规范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诚实守信：会计信息的真实性、可靠性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会计信息真实性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真实性原则：会计信息应真实反映经济业务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虚假会计信息：会计信息失真、会计造假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会计信息可靠性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可靠性原则：会计信息应具有可验证性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不可靠会计信息：会计信息失真、会计造假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https://d.book118.com/058124107030006041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《财经法规与会计职业道德》精彩互动多媒体课件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2024-09-19T21:40:37.012</cp:lastPrinted>
  <dcterms:created xsi:type="dcterms:W3CDTF">2024-09-19T13:40:37Z</dcterms:created>
  <dcterms:modified xsi:type="dcterms:W3CDTF">2024-09-19T13:40:38Z</dcterms:modified>
</cp:coreProperties>
</file>