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6F181-F58A-4568-8941-CE5861228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B2A56-1B28-4AB4-ABA7-5595FE31B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4CE44-B32A-4C13-A66B-AABCE5158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80B440-192B-4F31-B073-82AF8A277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37B655-75C8-4C6B-A631-1A1EDFB69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761A7A-36A3-4871-A062-7EA0CC640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617242-1532-4DF2-8DE0-C5904EDA4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546A3-8526-4613-B4E6-1F17A1115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46AC99-A7A2-4D6B-A332-915CB5DB6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CC26A-ADDE-4DD2-BEAD-9FC13A61B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2C4C9-197E-4B02-896A-660205370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25032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我镇征兵工作面临的困难与对策课件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征兵工作背景与意义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我镇征兵工作现状及问题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困难原因剖析及应对措施建议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加强组织领导，明确责任分工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创新宣传方式，提高知晓率和参与度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完善政策保障，减轻家庭负担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征兵工作背景与意义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当前国家面临的安全形势依然严峻，加强国防和军队建设刻不容缓。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国防建设需求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333" r="19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征兵政策调整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青年人口结构变化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542" b="11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随着国防和军队改革深化，征兵政策不断调整，对征兵工作提出更高要求。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青年人口数量减少、结构变化，对征兵工作带来挑战。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国家政策与形势分析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作为基层单位，我镇征兵工作对于维护国家安全具有重要意义。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维护国家安全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通过征兵工作，选拔优秀青年参军报国，为国家培养更多高素质军事人才。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培养优秀人才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参军经历对于青年成长具有积极影响，有助于培养责任感、纪律性和团队精神。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促进青年成长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征兵工作在我镇重要性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优惠政策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完善征兵优惠政策，如学费补偿、就业扶持等，吸引更多优秀青年参军。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国防意识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加强青年国防教育，提高国防意识，增强参军光荣感和使命感。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宣传动员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加大宣传力度，创新宣传方式，提高征兵工作知晓率和影响力。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167" r="10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333" r="173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417" r="17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青年参与征兵积极性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我镇征兵工作现状及问题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随着计划生育政策的实施，适龄青年人口数量逐年下降，导致征兵对象数量不足。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青年参军意愿不强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受社会环境和家庭因素影响，部分适龄青年对参军入伍的意愿不强，缺乏主动性和积极性。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适龄青年数量下降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征兵对象数量不足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部分征兵对象的文化素质偏低，缺乏必要的军事知识和技能，难以适应现代战争的需求。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部分征兵对象的身体素质不达标，存在近视、肥胖等问题，不符合征兵体检标准。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征兵对象质量参差不齐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身体素质不达标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文化素质偏低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宣传形式缺乏创新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目前征兵宣传手段主要以传统的海报、宣传册为主，缺乏创新和吸引力。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宣传内容不够深入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部分征兵宣传内容过于笼统和表面化，没有深入介绍军队的使命和荣誉，难以激发适龄青年的参军热情。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31" r="25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征兵宣传手段单一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https://d.book118.com/058125032104006023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2024-08-30T08:53:42.402</cp:lastPrinted>
  <dcterms:created xsi:type="dcterms:W3CDTF">2024-08-30T00:53:42Z</dcterms:created>
  <dcterms:modified xsi:type="dcterms:W3CDTF">2024-08-30T00:53:44Z</dcterms:modified>
</cp:coreProperties>
</file>