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BAD36-6308-41BA-937D-1C7485AD8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84755-53B2-4BE5-BFB4-7B74FABC5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27A07-AC8B-4089-A032-F8A9D6825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50600-AF92-43EF-8278-6C3758DA2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A3649F-72D9-425A-AB50-C5453EA62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BF28D9-8332-4DC5-9912-048301919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14CA2C-FC0A-433E-A960-CFDDDA25A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6845C-79B6-4EF4-B8BC-8B1F15B3F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FFD1F-DFA5-4AA5-B5EC-082BB904B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DBDCA-8E0D-45D4-BBE8-370451585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C58F7-E262-42B4-B348-4A27864A5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250361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转录组学概述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转录组数据获取与处理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基因表达调控机制解析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细胞类型特异性转录组学研究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疾病相关转录组学研究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转录组学定义与发展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转录组学定义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转录组学是研究细胞中基因转录产物（RNA）的种类、结构和功能的科学，主要关注RNA的转录、加工、修饰和调控等过程。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随着高通量测序技术的快速发展，转录组学经历了从基因芯片到RNA-Seq技术的转变，实现了对全转录组的无偏倚、高通量测序和分析。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转录组学是连接基因组学和蛋白质组学的重要桥梁，能够揭示基因表达调控的机制和细胞状态的动态变化，为理解生物体的发育、生理和病理过程提供重要线索。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转录组学在生物医学、农学、生态学等领域具有广泛应用，如疾病诊断与治疗、药物研发、作物育种、环境适应性研究等。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研究意义与应用领域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转录组学研究主要依赖于高通量测序技术，如RNA-Seq、单细胞测序等，以及生物信息学分析方法，如基因表达量分析、差异表达分析、转录因子预测等。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转录组学实验设计需要考虑样本选择、实验处理、测序深度和数据分析等多个方面，以确保实验结果的准确性和可重复性。同时，针对特定研究目的，还需选择合适的测序策略和分析方法。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技术手段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技术手段与实验设计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转录组数据获取与处理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从细胞或组织中提取总RNA，并通过纯化步骤去除DNA、蛋白质等杂质，获得高质量的RNA样品。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RNA提取与纯化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将RNA逆转录成cDNA，构建测序文库，利用高通量测序技术对cDNA进行测序，获得大量的读段（reads）数据。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文库构建与测序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根据研究目的和样本特性，确定测序深度和覆盖度，以保证数据的准确性和可靠性。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测序深度与覆盖度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样本制备与测序技术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958" r="16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读段映射与定位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将清洗后的读段映射到参考基因组或转录组上，确定读段的来源和位置信息。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对原始测序数据进行质量评估，包括碱基质量、读段长度、GC含量等指标，以判断数据质量是否满足分析要求。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数据清洗与过滤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去除低质量、污染及冗余的读段，保留高质量的测序数据，以减少后续分析的噪声和误差。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数据质量控制与预处理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根据读段的映射结果，计算每个基因的表达量，常用方法包括RPKM、FPKM等。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基因表达量计算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比较不同样本或条件下基因表达量的差异，找出显著差异表达的基因，并对其进行功能注释和富集分析。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差异表达分析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将转录组学数据与其他组学数据（如基因组、蛋白质组等）进行联合分析，揭示基因表达的调控机制和生物学意义。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多组学联合分析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差异表达分析策略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基因表达调控机制解析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转录因子结合位点预测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利用生物信息学方法，如模体识别、序列比对等，预测转录因子在基因组上的结合位点。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转录因子活性分析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通过表达谱数据、ChIP-seq等技术手段，分析转录因子的表达水平和结合靶基因的能力，进而推断其在特定生物学过程中的活性。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转录因子功能注释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结合已有的生物学知识和数据库资源，对预测的转录因子进行功能注释，揭示其在细胞生长、分化、凋亡等过程中的作用。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转录因子识别及功能预测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非编码RNA在转录调控中作用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circRNA可作为miRNA海绵，竞争性结合miRNA，进而解除miRNA对靶基因的抑制作用，实现对基因表达的正调控。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环状RNA（circRNA）调控机制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lncRNA可通过与DNA、RNA或蛋白质相互作用，在转录水平、转录后水平和表观遗传学水平等多个层面调控基因表达。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长非编码RNA（lncRNA）调控机制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小RNA主要通过与靶mRNA的3’UTR区域结合，抑制靶基因的翻译或促进mRNA降解，从而实现对基因表达的负调控。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小RNA（miRNA、siRNA）调控机制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https://d.book118.com/058125036124006043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2024-09-23T13:50:35.527</cp:lastPrinted>
  <dcterms:created xsi:type="dcterms:W3CDTF">2024-09-23T05:50:35Z</dcterms:created>
  <dcterms:modified xsi:type="dcterms:W3CDTF">2024-09-23T05:50:37Z</dcterms:modified>
</cp:coreProperties>
</file>