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165BF-692A-4458-9348-7E9DA0EEE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1EC94-FE09-4017-BDAC-069E20A03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64622-941C-44BD-8405-A69F3BF68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49462-B4A1-4482-BC22-8FB892845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1ED8DF-B508-4E69-8E1D-A0C11B3E1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7220F7-4C84-4906-B3AC-73A3EC55A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510E1D-211B-40A9-AE8E-AE59BE45D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8244F-21EB-4B71-8733-C253C5213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B707B-34CE-470F-8C1C-BDE942028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48FEE-5D70-4DB3-9881-9C33E31DB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365B8-79CF-4051-8E22-159FD19F3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25103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版《安全生产法》违法处罚条款解读\n## 1.新版《安全生产法》概述及背景\n### 1.1新版《安全生产法》的修订背景及意义\n### 1.2新版《安全生产法》的主要变化及特点\n### 1.3新版《安全生产法》的实施对企业和个人的影响\n## 2.新版《安全生产法》违法处罚条款概述\n### 2.1新版《安全生产法》违法处罚条款的分类及适用范围\n### 2.2新版《安全生产法》违法处罚条款的处罚标准及程序\n### 2.3新版《安全生产法》违法处罚条款的执行及监督\n## 3.新版《安全生产法》违法处罚条款具体解读\n### 3.1新版《安全生产法》对生产安全事故的违法处罚条款解读\n### 3.2新版《安全生产法》对安全生产违法行为的违法处罚条款解读\n### 3.3新版《安全生产法》对安全生产监督管理的违法处罚条款解读\n## 4.新版《安全生产法》违法处罚条款的应对策略\n### 4.1企业如何加强安全生产管理，防范违法处罚\n### 4.2个人如何遵守安全生产法律法规，避免违法处罚\n### 4.3政府部门如何加强安全生产监管，落实违法处罚\n## 5.新版《安全生产法》违法处罚条款的未来展望\n### 5.1新版《安全生产法》违法处罚条款的发展趋势及影响\n### 5.2新版《安全生产法》违法处罚条款在实践中的问题及建议\n### 5.3新版《安全生产法》违法处罚条款对安全生产事业的推动作用及前景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600"/>
              <a:t>新版《安全生产法》违法处罚条款解读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新版《安全生产法》概述及背景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适应新时代安全生产形势的需要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当前安全生产形势依然严峻，事故频发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新时期安全生产面临新挑战，如新业态、新风险等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完善安全生产法律法规体系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旧版《安全生产法》已不能满足现实需要，存在滞后性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新版《安全生产法》对原有法律法规进行了补充和完善</a:t>
                </a:r>
                <a:endParaRPr/>
              </a:p>
            </p:txBody>
          </p:sp>
          <p:pic>
            <p:nvPicPr>
              <p:cNvPr id="17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加强安全生产监督管理，保障人民群众生命财产安全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安全生产事关人民生命财产安全，是社会稳定的重要基石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新版《安全生产法》有助于加强安全生产监督管理，提高安全生产水平</a:t>
                </a:r>
                <a:endParaRPr/>
              </a:p>
            </p:txBody>
          </p:sp>
          <p:pic>
            <p:nvPicPr>
              <p:cNvPr id="18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新版《安全生产法》的修订背景及意义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压实企业安全生产主体责任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明确了企业安全生产的法定职责和义务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强化了企业对从业人员安全生产教育和培训的责任</a:t>
                </a:r>
                <a:endParaRPr/>
              </a:p>
            </p:txBody>
          </p:sp>
          <p:sp>
            <p:nvSpPr>
              <p:cNvPr id="19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加大对安全生产违法行为的处罚力度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提高了对安全生产违法行为的罚款额度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增加了对安全生产违法行为的处罚种类</a:t>
                </a:r>
                <a:endParaRPr/>
              </a:p>
            </p:txBody>
          </p:sp>
          <p:sp>
            <p:nvSpPr>
              <p:cNvPr id="19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完善安全生产监督管理体制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明确了各级政府及有关部门的安全生产监督管理职责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加强了对安全生产违法行为的举报奖励制度</a:t>
                </a:r>
                <a:endParaRPr/>
              </a:p>
            </p:txBody>
          </p:sp>
          <p:sp>
            <p:nvSpPr>
              <p:cNvPr id="20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新版《安全生产法》的主要变化及特点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新版《安全生产法》的实施对企业和个人的影响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对企业的影响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企业需要加强安全生产管理，防范违法处罚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企业需要加大安全生产投入，提高安全生产水平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对个人的影响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个人需要遵守安全生产法律法规，避免违法处罚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个人需要提高安全生产意识和技能，保障自身安全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新版《安全生产法》违法处罚条款概述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违法处罚条款的分类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对生产安全事故的违法处罚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对安全生产违法行为的违法处罚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对安全生产监督管理的违法处罚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适用范围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适用于各类生产经营单位和从业人员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适用于各级政府及有关部门及其工作人员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新版《安全生产法》违法处罚条款的分类及适用范围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新版《安全生产法》违法处罚条款的处罚标准及程序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处罚标准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根据违法情节和危害程度，设定不同的罚款额度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增加了对违法单位的停业整顿、吊销许可证等处罚措施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处罚程序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明确了违法处罚的立案、调查、处理、执行等程序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保障了违法当事人的合法权益，确保处罚公正、合法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明确了各级政府及有关部门的安全生产监督管理职责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加强了对安全生产违法行为的举报奖励制度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建立健全了安全生产监督管理机制，加强对违法处罚的监督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保障了违法处罚条款的有效实施，提高安全生产水平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新版《安全生产法》违法处罚条款的执行及监督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900"/>
              <a:t>新版《安全生产法》违法处罚条款具体解读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新版《安全生产法》对生产安全事故的违法处罚条款解读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事故责任单位的违法处罚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对发生生产安全事故的单位，依法进行罚款、停业整顿等处罚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对发生重大以上生产安全事故的单位，依法吊销许可证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事故责任个人的违法处罚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对负有直接责任的领导人员和其他直接责任人员，依法追究法律责任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对构成犯罪的，依法追究刑事责任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https://d.book118.com/058125103025006042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新版《安全生产法》违法处罚条款解读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2024-09-21T05:07:56.070</cp:lastPrinted>
  <dcterms:created xsi:type="dcterms:W3CDTF">2024-09-20T21:07:56Z</dcterms:created>
  <dcterms:modified xsi:type="dcterms:W3CDTF">2024-09-20T21:07:58Z</dcterms:modified>
</cp:coreProperties>
</file>