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1867E-2EEF-48F1-AB0B-345BC8B06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6B0FB-B5D0-4A0F-95DB-2E3F35634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E1BDA-A605-411F-926A-A25930D52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B606A-11F1-4A21-8458-73AA996B4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B08A3B-B35C-4D76-B2CC-7F35E1D30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F98AA-3E4C-4AC7-B441-479457423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20E97-F7CF-40B0-9AFF-6691E085B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93395-CA6E-43DE-9359-0D97DF5E2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2F9A2-8EA0-479A-8401-1F071BF5B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8F008-A118-4454-AD51-CB2AE7C55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CCE06-9B66-4083-8972-E5AC2ED2C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5142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心理健康教研反思总结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心理健康教研现状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教研实践与反思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心理健康教研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心理健康教研是教育领域中一个重要的分支，主要关注如何通过教育教学提高学生的心理素质和心理健康水平。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反思总结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反思总结是对过去的工作进行回顾、分析和评价，总结经验教训，为未来的工作提供指导和借鉴。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通过对心理健康教研的反思总结，发现和解决教研过程中存在的问题，提高教研质量，促进学生心理健康水平的提升。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通过反思总结，可以促进教师专业成长，提高教育教学水平，同时也有助于推动心理健康教育的普及和发展。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心理健康教研现状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心理健康教研体系初步建立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各级教育机构逐步建立起心理健康教研体系，包括课程设置、教材编写、师资培训等方面。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心理健康教研活动多样化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开展了一系列心理健康教研活动，如讲座、研讨会、培训等，为教师提供学习和交流的平台。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心理健康教研工作受到重视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随着社会对心理健康问题的关注度不断提高，心理健康教研工作逐渐成为教育领域的重点之一。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当前教研情况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缺乏专业性和系统性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现有的心理健康教研工作缺乏专业性和系统性，难以满足教师和学生的实际需求。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教材和教学资源匮乏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适合的教材和教学资源比较匮乏，影响了心理健康教研的质量和效果。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具备专业背景和技能的心理健康教研师资力量不足，难以满足日益增长的需求。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各级教育机构对心理健康教研工作的重视程度不同，缺乏统一规划和指导，导致工作开展不够系统。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缺乏统一规划和指导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由于资金和资源投入不足，导致教材编写、师资培训等方面的工作难以得到有效开展。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资金和资源投入不足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由于教师对心理健康知识缺乏了解，导致在实际教学中难以有效应用相关知识和技能。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教师对心理健康知识缺乏了解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教研实践与反思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https://d.book118.com/058125142002006044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2024-09-23T18:20:02.890</cp:lastPrinted>
  <dcterms:created xsi:type="dcterms:W3CDTF">2024-09-23T10:20:02Z</dcterms:created>
  <dcterms:modified xsi:type="dcterms:W3CDTF">2024-09-23T10:20:04Z</dcterms:modified>
</cp:coreProperties>
</file>