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44971-1BB6-4C7B-BE7E-81D73B6F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E3DD5-33D3-4FA8-A90C-34BF5BFA3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2D526-8D3D-434B-9F7F-695ADE9CD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C98C0-10E2-4E22-B92F-2D3C28828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C8AF6-B0E8-4E95-9549-18AEC639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9AC992-2329-4EEC-BB94-41D765DC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A25CF-5150-4CA2-88B6-87C0DF44E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7E7BF-F9DA-4678-9AEC-4C8EB730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C26E3-12A1-492A-9829-C75CE965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A8308-747F-466D-AC61-CD59DAEE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57D40-D081-4D56-84EF-A91405D8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6011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岗位竞聘经典PPT\n## 1.护理行业发展趋势及竞聘背景\n### 1.1护理行业发展历程及现状分析\n### 1.2护理岗位竞聘的重要性及意义\n### 1.3护理岗位竞聘面临的挑战与机遇\n## 2.护理岗位竞聘的基本要求与条件\n### 2.1护理岗位竞聘的基本条件与资质\n### 2.2护理岗位竞聘的技能要求与素质\n### 2.3护理岗位竞聘的个人优势与特长展示\n## 3.护理岗位竞聘的面试技巧与策略\n### 3.1护理岗位竞聘的面试准备工作\n### 3.2护理岗位竞聘的面试技巧与应对方法\n### 3.3护理岗位竞聘的面试后跟进与反馈\n## 4.护理岗位竞聘的演讲与答辩技巧\n### 4.1护理岗位竞聘的演讲准备与技巧\n### 4.2护理岗位竞聘的现场答辩与应对策略\n### 4.3护理岗位竞聘的演讲与答辩实例分析\n## 5.护理岗位竞聘的实践能力与经验展示\n### 5.1护理岗位竞聘的实践能力要求与展示\n### 5.2护理岗位竞聘的经验积累与案例分享\n### 5.3护理岗位竞聘的实践能力与经验提升途径\n## 6.护理岗位竞聘的成功案例与启示\n### 6.1护理岗位竞聘的成功案例分享\n### 6.2护理岗位竞聘的失败案例分析与反思\n### 6.3护理岗位竞聘的启示与借鉴意义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护理岗位竞聘经典PPT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护理行业发展趋势及竞聘背景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护理行业的起源与发展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古代护理：起源于原始社会，主要由家庭照顾和邻里互助完成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近现代护理：随着工业革命和医疗技术的发展，护理逐渐成为一种专业职业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现代护理：随着科技的发展和人们对健康的重视，护理行业不断发展和完善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护理行业的现状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护理人才短缺：随着人口老龄化和医疗服务需求的增长，护理人才需求大于供应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护理服务质量参差不齐：不同医疗机构和地区的护理服务水平存在差距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护理教育和管理体制不完善：护理教育水平和行业管理体制仍有待提高和完善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护理行业发展历程及现状分析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护理岗位竞聘的重要性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提高护理服务质量：通过竞聘选拔优秀护理人才，提高整体护理服务水平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促进护理行业发展：竞聘有助于选拔和培养护理行业的优秀人才，推动行业发展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提升个人职业发展：竞聘为护理人员提供了展示自己才能的平台，有利于个人职业发展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护理岗位竞聘的意义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选拔和培养优秀护理人才：通过竞聘选拔出具有专业能力和素质的护理人才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激发护理人员的工作积极性：竞聘有助于提高护理人员的工作积极性和创新能力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提高护理行业的竞争力：优秀的护理人才有助于提高医疗机构的整体竞争力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护理人才短缺：竞聘需要在有限的护理人才中进行选拔，选拔难度较大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护理服务质量要求提高：随着人们对健康的重视，护理服务质量要求不断提高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护理行业竞争加剧：随着医疗行业的发展，护理行业竞争日益激烈</a:t>
                </a:r>
                <a:endParaRPr/>
              </a:p>
            </p:txBody>
          </p:sp>
          <p:sp>
            <p:nvSpPr>
              <p:cNvPr id="25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护理岗位竞聘面临的挑战</a:t>
                </a:r>
                <a:endParaRPr/>
              </a:p>
            </p:txBody>
          </p:sp>
          <p:sp>
            <p:nvSpPr>
              <p:cNvPr id="25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政策支持和资金投入：政府对护理行业的支持和资金投入不断加大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护理教育和技术发展：护理教育和技术的不断发展为护理岗位竞聘提供了有力支持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社会对护理行业的需求增长：随着人口老龄化和医疗服务需求的增长，社会对护理行业的需求不断增长</a:t>
                </a:r>
                <a:endParaRPr/>
              </a:p>
            </p:txBody>
          </p:sp>
          <p:sp>
            <p:nvSpPr>
              <p:cNvPr id="25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护理岗位竞聘面临的机遇</a:t>
                </a:r>
                <a:endParaRPr/>
              </a:p>
            </p:txBody>
          </p:sp>
          <p:sp>
            <p:nvSpPr>
              <p:cNvPr id="26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护理岗位竞聘的基本要求与条件</a:t>
            </a:r>
            <a:endParaRPr/>
          </a:p>
        </p:txBody>
      </p:sp>
      <p:sp>
        <p:nvSpPr>
          <p:cNvPr id="26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护理岗位竞聘的基本条件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具备良好的职业道德和职业素养：热爱护理事业，具备良好的职业道德和职业素养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具备相应的学历和资历：具备护理专业相应学历和一定的工作资历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具备良好的身体和心理素质：具备胜任护理工作的身体和心理素质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护理岗位竞聘的资质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护士资格证书：具备护士资格证书，具备从事护理工作的基本能力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专业技能证书：具备相关专业技能证书，如急救证书、重症监护证书等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语言沟通能力：具备良好的语言沟通能力，能够与患者和同事进行有效沟通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护理岗位竞聘的基本条件与资质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护理岗位竞聘的技能要求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临床护理技能：具备扎实的临床护理技能，能够独立完成各项护理工作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护理管理能力：具备一定的护理管理能力，能够组织和指导护理团队开展工作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护理教育能力：具备一定的护理教育能力，能够对患者和家属进行健康教育和指导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护理岗位竞聘的素质要求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责任心和敬业精神：具备较强的责任心和敬业精神，能够全身心投入护理工作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团队协作能力：具备良好的团队协作能力，能够与团队成员共同完成任务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学习能力和适应能力：具备较强的学习能力和适应能力，能够不断学习和适应护理行业的发展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护理岗位竞聘的技能要求与素质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专业知识和技能：通过列举自己在临床护理、护理管理和护理教育等方面的经验和成果，展示自己的专业优势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工作经验和背景：通过介绍自己在不同医疗机构和岗位的工作经历，展示自己的工作经验和背景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个人品质和能力：通过阐述自己的责任心、敬业精神、团队协作能力等方面的品质，展示自己的个人品质和能力</a:t>
                </a:r>
                <a:endParaRPr/>
              </a:p>
            </p:txBody>
          </p:sp>
          <p:sp>
            <p:nvSpPr>
              <p:cNvPr id="30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个人优势展示</a:t>
                </a:r>
                <a:endParaRPr/>
              </a:p>
            </p:txBody>
          </p:sp>
          <p:sp>
            <p:nvSpPr>
              <p:cNvPr id="30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特殊技能和经验：如熟练掌握某种护理技能、具备特殊疾病护理经验等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语言和沟通能力：如具备多种语言沟通能力、擅长与患者和家属沟通等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创新能力和成果：如在工作中取得的研究成果、创新性的护理方法等</a:t>
                </a:r>
                <a:endParaRPr/>
              </a:p>
            </p:txBody>
          </p:sp>
          <p:sp>
            <p:nvSpPr>
              <p:cNvPr id="31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个人特长展示</a:t>
                </a:r>
                <a:endParaRPr/>
              </a:p>
            </p:txBody>
          </p:sp>
          <p:sp>
            <p:nvSpPr>
              <p:cNvPr id="31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护理岗位竞聘的个人优势与特长展示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护理岗位竞聘的面试技巧与策略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了解竞聘岗位和要求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研究竞聘公告和职位描述，了解竞聘岗位的职责和要求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了解医疗机构的文化和管理体制，以便更好地适应工作环境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准备个人简历和证明材料，如学历、资历、技能证书等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准备面试材料和问题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准备个人自我介绍，突出自己的优势和特长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准备针对竞聘岗位的问题，如护理技能、管理经验、团队合作等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准备回答常见面试问题，如自我介绍、职业规划、处理突发事件等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锻炼面试技巧和心态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多参加面试实践，锻炼自己的面试技巧和应变能力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保持自信和积极的心态，避免紧张和焦虑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护理岗位竞聘的面试准备工作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面试技巧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自信展示：保持自信，展示自己的专业能力和素质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倾听和理解：认真倾听面试官的问题，理解问题的意图和考察点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结构化回答：用结构化的方式回答问题，条理清晰，重点突出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适时询问：在适当的时候提出问题，展示自己的积极性和主动性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面试应对方法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遇到不熟悉的问题时，采取逻辑推理和案例分析的方法进行回答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遇到紧张的情况时，深呼吸、微笑和短暂休息来调整自己的情绪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遇到质疑时，保持冷静，用事实和数据来证明自己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护理岗位竞聘的面试技巧与应对方法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面试后跟进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发送感谢信：表达对面试机会的感激之情，展示自己的诚意和礼貌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了解面试结果：通过电话或邮件询问面试结果，表现出对岗位的关心和期待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保持联系：在面试后保持与医疗机构的联系，了解招聘动态和工作机会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面试反馈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分析面试过程：总结自己在面试中的优点和不足，分析面试失败的原因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改进面试技巧：根据面试反馈，改进自己的面试技巧和准备方法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提高综合素质：通过面试反馈，了解自己的不足之处，提高自己的综合素质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护理岗位竞聘的面试后跟进与反馈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https://d.book118.com/058126011052006040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护理岗位竞聘经典PPT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2024-09-18T19:27:40.910</cp:lastPrinted>
  <dcterms:created xsi:type="dcterms:W3CDTF">2024-09-18T11:27:40Z</dcterms:created>
  <dcterms:modified xsi:type="dcterms:W3CDTF">2024-09-18T11:27:42Z</dcterms:modified>
</cp:coreProperties>
</file>