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A728F6-DD90-4501-9713-7E8BABF549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E8BB5F-0FB0-4FCE-8EDB-D643FCE9D9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EFF63B-4682-41C3-B1BA-4F5B11F8F5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F58199-95A7-4A97-8220-82BDBD9E25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BD79F2-D0C0-4F95-B3F8-FA2A948A01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829119B-EACC-4815-A1E3-AD9D70E421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E1D8C54-F578-41A0-B58D-D9D96B8448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3B89EA-2C1A-46B6-A055-F5DAD8AF62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D64539-F70B-4E14-8051-22A4F38DAB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C31C77-BF77-4619-8BE6-F6CA2A010E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EF61E4-4897-4BEA-B43A-629060CBEA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812612602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爱奇艺的营销活动策划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营销活动背景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目标市场分析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营销策略制定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营销活动实施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营销效果评估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营销活动背景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爱奇艺成立于XXXX年，是国内领先的在线视频平台之一。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公司成立时间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爱奇艺提供丰富的视频内容，包括电影、电视剧、综艺、动漫、纪录片等，同时还有自制剧和直播业务。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公司业务范围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爱奇艺拥有庞大的用户群体，覆盖了广泛的年龄层和地域范围。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公司用户规模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爱奇艺简介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提升品牌知名度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通过营销活动，增加爱奇艺品牌曝光度，提高品牌在目标用户中的知名度。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促进用户增长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通过营销活动吸引新用户，提高用户注册量和活跃度。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提升用户粘性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通过提供优质内容和互动体验，增加用户对爱奇艺平台的忠诚度和使用频率。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扩大市场份额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通过营销活动，增加爱奇艺的市场份额，提高竞争力和行业地位。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营销活动目的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目标市场分析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家庭用户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家庭用户群体对亲子、家庭娱乐内容需求较大，他们注重家庭和谐与亲子互动。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年轻人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爱奇艺的用户群体以年轻人为主，他们追求新鲜、潮流，对娱乐内容有较高的需求。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中产阶级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中产阶级用户对品质和内容有较高要求，他们愿意为高品质的内容和服务付费。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目标客户群体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市场定位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爱奇艺定位于在线视频平台，提供高清、流畅、丰富的视频内容。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竞争分析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爱奇艺的主要竞争对手包括腾讯视频、优酷等，这些平台也在积极拓展内容和服务。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差异化策略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爱奇艺通过提供独家版权、自制剧等特色内容，以及打造高品质的用户体验，以区别于竞争对手。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市场定位与竞争分析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观看习惯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大部分用户倾向于在移动设备和电脑上观看视频，且更喜欢短小精悍的内容。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付费意愿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随着用户对高品质内容的追求，越来越多的用户愿意付费观看独家内容或享受更好的服务。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社交互动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用户在观看视频时，更愿意与朋友、家人分享和讨论，社交媒体的互动率较高。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消费者行为分析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营销策略制定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9600" r="296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明确爱奇艺的产品在市场中的定位，以满足不同用户群体的需求。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通过创新和特色功能，使爱奇艺的产品在市场中具有竞争力。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产品差异化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408" b="740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根据产品的成本和预期利润制定价格，以确保经济效益。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根据市场竞争对手的价格制定价格，以确保竞争优势。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价格策略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竞争导向定价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成本导向定价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https://d.book118.com/058126126026006035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2024-09-13T21:25:14.570</cp:lastPrinted>
  <dcterms:created xsi:type="dcterms:W3CDTF">2024-09-13T13:25:14Z</dcterms:created>
  <dcterms:modified xsi:type="dcterms:W3CDTF">2024-09-13T13:25:16Z</dcterms:modified>
</cp:coreProperties>
</file>