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E12FEF-65A6-4880-806A-061C28821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9CAB6-404A-4257-9236-BE2747264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F489E-03F5-4B88-AEA4-4A69D67D8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4C791D-9850-4493-A292-AF7AD2CD2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E168B3-9E42-45EC-BC72-02F2044C7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57F49F-F051-4213-B36A-637C509FD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7A1FBC-AD75-4BEA-B670-7390B6247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7D8F4-4824-40E8-A92F-91AC1D6E1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CD5ACA-AEB1-4DBF-837F-530073D0E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73006-1262-496B-BFEF-CA0813C3D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3E692E-70C7-466F-86E0-62FDE01E5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12700005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销售内勤人员年终工作总结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专业知识与技能提高情况总结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个人品质与职业素养自我评价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存在问题分析及改进措施提出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明年工作计划与目标设定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在本年度内，成功完成了公司设定的销售任务，实现了销售目标的110%。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销售业绩达成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销售渠道拓展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积极开拓新的销售渠道，与多家合作伙伴建立了长期稳定的合作关系，有效提升了销售业绩。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定期回访客户，了解客户需求变化，及时解决客户问题，提高了客户满意度和忠诚度。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本年度销售任务完成情况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35" r="163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客户满意度提升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通过定期对客户进行满意度调查，发现客户满意度较往年有明显提升，其中服务质量、产品性能等方面得到客户高度评价。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客户服务改进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针对调查中客户反映的问题和不足，积极改进客户服务流程和产品性能，提高了客户满意度和产品质量。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客户反馈处理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及时响应并处理客户反馈的问题和投诉，积极与客户沟通协商，确保客户问题得到妥善解决。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在本年度内，成功开发了30家新客户，其中包括多家行业知名品牌和优质客户。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新客户开发成果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通过对新客户的资质、信用、市场潜力等方面进行综合评估，确保新客户的质量符合公司要求。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新客户质量评估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与新客户保持密切联系，及时了解客户需求变化，提供个性化服务方案，确保新客户满意度和忠诚度。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新客户关系维护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新客户开发数量及质量评估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团队合作贡献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积极参与团队合作，与同事协作顺畅，共同完成多个重要项目，为团队整体业绩提升做出贡献。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销售业绩突出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个人销售业绩在公司内部名列前茅，多次获得销售冠军荣誉称号。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创新能力表现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在工作中注重创新思考和方法探索，提出多个切实可行的创新方案和建议，得到领导和同事的认可和赞扬。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个人业绩突出点展示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与销售团队成员保持密切联系，及时了解市场动态和客户需求，确保销售内勤工作的高效进行。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紧密配合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建立有效的信息共享机制，定期与销售团队成员沟通，确保双方掌握的信息一致，提高决策效率。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与销售团队成员明确各自职责，避免工作重复或遗漏，确保销售流程的顺畅进行。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与销售团队成员协作经验分享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内部论坛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建立内部论坛或交流平台，鼓励员工自由发表意见和建议，促进内部沟通的畅通。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信息透明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保持公司内部信息的透明度，让员工了解公司战略和业务动态，增强员工的归属感和参与感。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定期会议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组织定期的内部会议，为销售内勤人员提供与上级、同事交流的机会，及时反馈工作进展和问题。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内部沟通渠道优化建议提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与市场部合作，共同策划营销活动，提供销售支持和内勤保障，确保活动的顺利进行。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与物流部协同，优化订单处理和发货流程，提高客户满意度和公司声誉。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与财务部紧密配合，确保销售数据的准确性和及时性，为公司的财务决策提供有力支持。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跨部门合作案例剖析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组织丰富多彩的团队建设活动，如户外拓展、聚餐、庆祝活动等，增强团队凝聚力和员工归属感。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建立有效的激励机制，如优秀员工评选、奖金制度等，激发员工的工作积极性和团队荣誉感。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提供系统的培训计划和职业发展规划，帮助员工提升专业技能和综合素质，增强团队的整体实力。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培训与提升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团队凝聚力增强举措汇报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专业知识与技能提高情况总结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学习成果展示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在培训过程中，积极参与课堂讨论，分享个人见解和经验，获得优秀学员荣誉。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参加销售技巧培训课程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通过系统学习销售理论、客户沟通、谈判技巧等课程，提高了销售专业技能。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参加产品知识培训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深入了解公司产品的特点、优势及应用领域，为更好地服务客户提供支持。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参加培训课程及学习成果展示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客户沟通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运用所学的沟通技巧，与客户建立良好关系，有效传递产品价值，提高客户满意度。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谈判策略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在与客户谈判过程中，灵活运用谈判技巧，为公司争取更多利益。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积极参与团队协作，与同事共同解决客户问题，提升整体销售业绩。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在实际工作中应用所学知识经验分享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定期浏览行业相关网站、报告和新闻，了解最新市场趋势和竞争对手动态。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关注行业新闻和动态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通过对市场数据的收集和分析，发现潜在的市场机会和客户需求变化。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分析市场需求变化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根据市场动态和市场需求变化，调整销售策略和方案，提高销售效果。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制定针对性销售策略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行业动态关注及市场趋势分析能力提升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https://d.book118.com/058127000050006037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2024-09-17T04:10:03.179</cp:lastPrinted>
  <dcterms:created xsi:type="dcterms:W3CDTF">2024-09-16T20:10:03Z</dcterms:created>
  <dcterms:modified xsi:type="dcterms:W3CDTF">2024-09-16T20:10:05Z</dcterms:modified>
</cp:coreProperties>
</file>