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3D198-BCFB-48FF-B43C-769E49818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909EC9-F73F-471A-831B-D9F233C1D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45BF2-C870-4EA6-AF86-B102B1F39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3A8FDE-91DA-4355-B517-0CFA233B3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26C5B5-25C1-4AA9-A655-DC09CC423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D36563-CBF0-47D6-AEFC-026E564EB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C1308-C0E4-4DE8-B697-FBDB9706F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2CC5B-926B-4C1F-A549-AF1FE9CC5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B02A3E-08BA-453A-B731-8877D0E75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D68DD-53C2-4F7C-A64E-2819C28FA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F77BA-1DD1-4380-ACBA-632C2F29D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270111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春节习俗探寻中国传统文化的真谛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春节起源与历史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春节习俗与传统活动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中国传统文化在春节中的体现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春节在现代社会的意义与影响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如何传承和发扬春节文化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春节起源与历史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春节起源于上古时代的岁首祈年祭祀，是中华民族最隆重的传统佳节，已从虞舜兴起，从虞舜兴起，历数千年。春节的起源蕴含着中国古代先民对于天地自然的敬畏之情，以及对美好生活的祈愿和追求。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早期的演变过程中，春节曾被称为“过年”。春节是农历新年的第一天，中华民族最隆重的传统佳节，已从虞舜兴起，从虞舜兴起，从虞舜兴起。春节的起源蕴含着中国古代先民对于天地自然的敬畏之情，以及对美好生活的祈愿和追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春节的历史悠久，随着时代的发展和社会的变迁，春节的习俗也在不断地演变和丰富。在历史的进程中，春节的名称、庆祝方式、节庆活动等都发生过一些变化。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在先秦时期，春节被称作“上日”、“元日”等；到了两汉时期，春节被称为“正月初一”；自魏晋时代之后，“春节”的名称才正式沿用至今。同时，春节的庆祝方式也随着社会的发展而发生变化，如放鞭炮、贴春联、拜年等习俗的兴起和发展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春节的历史演变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春节作为中国最重要的传统节日之一，具有丰富的文化内涵和深远的意义。它不仅代表着新的一年的开始，也承载着中华民族的历史和文化传统。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春节期间，人们会进行一系列的庆祝活动，如贴春联、放鞭炮、拜年等，这些活动不仅营造出浓厚的节日氛围，也加强了人们之间的情感交流和团结协作精神。同时，春节也是一个重要的家庭团聚的时刻，人们会回到自己的家乡与亲人团聚，共度佳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春节习俗与传统活动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春联是中国传统文化中的一种独特形式，通常用红纸写成，寓意吉祥如意。春联的内容通常是对仗工整、韵律和谐，表达人们对新年的美好祝愿。在春节期间，人们会在家门口贴上春联，以示庆祝。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年画是中国传统绘画艺术的一种形式，通常以吉祥图案、神话传说、历史故事等为主题。在春节期间，人们会在家中贴上年画，以装饰环境，寓意吉祥如意、幸福安康。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年画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贴春联和年画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鞭炮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鞭炮是中国传统民俗文化中的一种物品，通常在新年、婚礼等喜庆场合燃放。在春节期间，人们会在家中燃放鞭炮，寓意驱逐厄运、迎接好运。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烟花是中国传统民俗文化中的另一种物品，通常在节日、庆典等场合燃放。在春节期间，人们会在家中燃放烟花，以示庆祝。烟花的种类繁多，有喷花、火箭、花炮等不同形式，给人们带来视觉上的享受。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放鞭炮和烟花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拜年祭祖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拜年是中国传统民俗文化中的一种仪式，通常在春节期间进行。人们会前往亲朋好友家中拜年，送上祝福和红包，表达对彼此的关心和祝福。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拜年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祭祖是中国传统民俗文化中的另一种仪式，通常在春节期间进行。人们会前往祖先的墓地祭拜，表达对祖先的敬意和感激之情。祭祖仪式有助于弘扬孝道、家族团结等传统美德。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祭祖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年夜饭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年夜饭是中国传统民俗文化中的一种重要习俗，通常在除夕夜进行。这顿饭是一年中最为丰盛的一餐，家人会团聚在一起共享美食。年夜饭的菜肴种类繁多，寓意吉祥如意、幸福安康。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包饺子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饺子是中国传统民俗文化中的另一种重要习俗。在春节期间，人们会包饺子，寓意团圆、和睦。饺子的形状像元宝，寓意财源广进、吉祥如意。同时，包饺子也是一种家庭聚会的方式，有助于增进家人之间的感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吃年夜饭和包饺子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舞龙是中国传统民俗文化中的一种表演活动，通常在春节期间进行。人们会组成龙队，表演各种龙舞动作，寓意祥瑞、吉利。舞龙表演具有浓郁的地方特色和文化内涵，是中华文化的重要组成部分。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舞狮是中国传统民俗文化中的另一种表演活动，通常在春节期间进行。人们会组成狮队，表演各种狮舞动作，寓意勇猛、力量和独立。舞狮表演具有浓郁的民族特色和文化内涵，是中华文化的重要组成部分。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舞龙舞狮等表演活动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中国传统文化在春节中的体现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https://d.book118.com/058127011143006036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2024-09-16T13:31:57.435</cp:lastPrinted>
  <dcterms:created xsi:type="dcterms:W3CDTF">2024-09-16T05:31:57Z</dcterms:created>
  <dcterms:modified xsi:type="dcterms:W3CDTF">2024-09-16T05:31:59Z</dcterms:modified>
</cp:coreProperties>
</file>