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AE2A2-573B-447F-A8EC-7F66FE567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9AE7B-61A6-402D-9645-2F6341A82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C8779-0F50-4A30-A321-47E275457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BE200-5645-4BCC-B5DE-34C1F0DB6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B7E10-0EAC-481C-995D-3C0E59393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7B139-108E-4705-9765-0008277D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CC1074-120E-48F8-8BE0-9D9FB4EB6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9A6CE9-12FC-49DB-9077-CF033F5D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B343C-991B-44E8-A6F8-3B3719FB3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6BB69-352C-446A-AC28-A5C972EB4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927D2-4B02-45E4-9D07-879771D4B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7131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传染病的流行病学与控制策略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传染病的流行病学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传染病的控制策略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传染病的监测与预警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传染病的国际合作与交流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60" b="1976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根据病原体不同，传染病可分为病毒性传染病、细菌性传染病、真菌性传染病等。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31" r="953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自古以来，传染病就是人类面临的一大挑战，如黑死病、天花等曾在历史上造成巨大的灾难。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随着医学科学的发展，许多传染病得到了有效控制，但仍有一些传染病在全球范围内流行，如流感、艾滋病等。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621" r="9621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对个体的危害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传染病可导致患者身体不适、生活质量下降，甚至危及生命。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对群体的影响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传染病在人群中传播，可引起社会恐慌，影响社会稳定和经济发展。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传染病的流行病学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指体内有病原体生长、繁殖并能排出病原体的人和动物，包括患者、隐性感染者、病原携带者和受感染的动物。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病原体离开传染源到达另一个易感者的途径，包括呼吸道传播、消化道传播、接触传播、虫媒传播和血液传播等。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传染源与传播途径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70" r="246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670" r="246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对某种传染病缺乏特异性免疫力的人称为易感者，易感者在某一特定人群中的比例决定该人群的易感性。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包括地区性、季节性、周期性、外来性和地方性。这些特征反映了传染病在人群中发生、发展和转归的规律。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易感人群与流行特征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描述性研究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通过收集资料，描述疾病的分布状态，提出病因假设，为进一步调查研究提供线索。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分析性研究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利用统计学方法分析比较各组资料间的差异，从而检验病因假设。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实验性研究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通过人为控制某些因素来观察疾病或健康状况的变化情况，以验证病因假设。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理论流行病学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运用数学模型定量地描述疾病流行状况或预测疾病流行趋势，从理论上探讨疾病的流行规律和防制措施的效果。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流行病学的调查与分析方法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传染病的控制策略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791" b="1579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通过广泛接种疫苗，提高人群免疫力，降低感染风险。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采取个人卫生措施，如勤洗手、戴口罩、保持社交距离等，减少病毒传播。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普及传染病知识，提高公众防控意识，促进健康行为形成。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0249" b="30249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抗病毒治疗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针对病毒性疾病，使用抗病毒药物抑制病毒复制，减轻病情。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根据患者症状，采取相应的治疗措施，如解热、镇痛、止咳等。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支持治疗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通过补液、营养支持等手段，提高患者免疫力，促进康复。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检疫措施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对疑似患者和密切接触者进行检疫观察，及时发现并控制传染源。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隔离患者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将确诊患者与易感人群隔离，减少病毒传播。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加强社区管理，实施封闭式管理、消毒等措施，降低社区传播风险。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隔离与检疫策略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传染病的监测与预警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https://d.book118.com/058127131012006036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2024-09-15T05:14:56.605</cp:lastPrinted>
  <dcterms:created xsi:type="dcterms:W3CDTF">2024-09-14T21:14:56Z</dcterms:created>
  <dcterms:modified xsi:type="dcterms:W3CDTF">2024-09-14T21:14:58Z</dcterms:modified>
</cp:coreProperties>
</file>