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22886C-737A-44C3-8037-202036B94D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B16C51-059F-4790-ADCF-E39258D7B6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8486B4-B967-4747-972B-95934BEBC1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056B1A-3DCF-45FE-AF43-CBF4E2AF5C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BF1A181-43A2-4C30-A75C-DF4A2E6AB7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37B5035-090E-4B45-AA5B-9CF8542788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355562C-7B69-4C91-8A68-2E2832A3A6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92B522-1A42-4278-8430-5D26A6A250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DA786C-EBE2-4165-B70F-8F218BBA82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6DDBEC-77ED-46E5-A7AF-F88C61067A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F10057-A590-4A58-A667-981CD8CA4C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8130105026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人事行政月度工作总结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本月工作重点与完成情况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下月工作计划与预测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本月工作亮点与不足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团队协作与沟通情况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对公司或部门的建议或意见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对人事行政部门在过去一个月的工作进行全面梳理和总结，展示工作成果和业绩。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总结工作成果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发现问题和不足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明确下月工作计划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通过反思和分析，发现工作中存在的问题和不足，为改进和提升提供参考。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根据本月工作总结，制定下月工作计划和目标，确保人事行政部门工作的连续性和高效性。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包括员工招聘、入职、离职、调动、晋升等人事变动情况，以及员工培训、绩效考核、薪酬福利等人事管理相关工作。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人事管理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包括办公用品采购、会议组织、文档管理、车辆管理等日常行政工作，以及办公环境维护、安全管理等后勤保障工作。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行政管理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包括员工沟通、投诉处理、员工关怀、企业文化建设等员工关系相关工作。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员工关系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包括领导交办的其他临时性任务，以及与人事行政部门相关的其他重要事项。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其他事项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本月工作重点与完成情况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根据月初制定的招聘计划，本月共发布职位XX个，收到简历XX份，面试XX人，成功录用XX人，满足公司用人需求。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招聘计划执行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针对招聘过程中遇到的问题，对招聘渠道进行了优化，增加了线上招聘平台的投入，提高了招聘效率。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招聘渠道优化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根据公司业务发展和员工个人发展需求，对部分员工进行了岗位调整，实现了人力资源的合理配置。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员工配置调整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招聘与配置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培训与开发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培训计划实施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按照月初制定的培训计划，本月共组织各类培训XX场，参与人数XX人，培训满意度达到XX%以上。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培训内容优化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根据员工反馈和业务需求，对培训内容进行了调整和优化，增加了实战案例分析和团队协作训练等内容。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员工个人发展辅导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针对员工个人发展目标，制定了个性化的辅导计划，提供了职业规划和技能提升方面的指导。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绩效反馈与面谈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针对绩效考核结果，对部分员工进行了绩效反馈和面谈，帮助员工认清自身优势和不足，制定了改进计划。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绩效考核实施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按照公司绩效管理制度，本月完成了全员绩效考核工作，考核结果公正、客观，得到了员工的认可。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绩效结果应用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根据绩效考核结果，对优秀员工进行了奖励和晋升，对表现不佳的员工进行了辅导和改进计划跟踪。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1875" r="218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绩效管理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建立了多样化的员工沟通渠道，包括定期的员工大会、部门会议、座谈会等，及时了解员工心声。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员工沟通渠道建设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关注员工工作和生活平衡，组织了各类员工活动，如团建、生日会等，增强了团队凝聚力。同时，对员工福利政策进行了优化和完善。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员工关怀与福利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本月未发生重大劳动争议事件。对于个别员工的投诉和建议，及时进行了调查和处理，维护了良好的劳动关系。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劳动争议处理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员工关系管理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下月工作计划与预测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与各部门负责人沟通，收集下月的招聘需求，明确招聘岗位、人数和任职要求。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招聘需求收集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积极开拓新的招聘渠道，如社交媒体、招聘网站等，提高招聘效率和质量。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招聘渠道拓展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根据招聘需求，安排面试时间和地点，及时跟进面试结果，确保招聘流程顺利进行。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面试安排与跟进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招聘计划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通过员工调查和部门反馈，分析下月的培训需求，制定针对性的培训计划。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培训需求分析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根据培训需求，设计培训课程，包括课程内容、授课方式、时间安排等。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培训课程设计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对培训效果进行评估，收集员工反馈，不断改进和优化培训课程。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培训计划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绩效考核实施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按照设定的绩效目标，对员工进行绩效考核，确保考核过程公正、客观。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绩效结果反馈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及时向员工反馈绩效考核结果，指导员工改进工作方法和提升工作效率。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绩效目标设定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与各部门负责人沟通，设定下月的绩效目标，明确考核标准和权重。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绩效管理计划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https://d.book118.com/058130105026006034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2024-09-12T11:21:36.524</cp:lastPrinted>
  <dcterms:created xsi:type="dcterms:W3CDTF">2024-09-12T03:21:36Z</dcterms:created>
  <dcterms:modified xsi:type="dcterms:W3CDTF">2024-09-12T03:21:38Z</dcterms:modified>
</cp:coreProperties>
</file>