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9220A3-D93C-48D3-BEC9-B89707A56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B48EE3-4D4E-4EF1-BA25-A5026096F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768945-B9CE-4F7F-8BE4-74969442C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03DEB7-F670-4953-BF69-18E37A5C6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0B9810-D3E0-484E-BE17-56FBD5DC01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BEF63A-FE97-47A3-B374-A4AA3C9B9A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008E14-F587-4BDF-A8E7-F0EDB53E3A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97FB18-EF43-477D-A65B-084D4C09F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269C55-E7B2-4235-A6B1-632867D99E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CF6218-E546-457E-9EF3-9EE5CA832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6C0AB-DAF0-471D-8BCA-2A86C64A8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30132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可再生能源发电项目的环境保护措施</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前期评估与规划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施工阶段环境保护措施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运营阶段环境保护措施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退役后环境恢复治理方案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监管机制与持续改进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项目背景与目标</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指风能、太阳能、水能、生物质能、地热能等非化石能源，具有可持续性和环保性。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可再生能源定义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发电项目类型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项目规模与布局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包括风力发电、太阳能光伏发电、水力发电、生物质能发电等。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根据项目所在地的资源条件和市场需求，合理规划项目规模与布局，实现资源的高效利用。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可再生能源发电项目概述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7286" r="172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859" r="348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减少化石能源消耗，降低温室气体排放，保护生态环境，促进可持续发展。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环境保护意义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实现可再生能源发电项目与环境保护的协调发展，确保项目建设和运营过程中的环境安全。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目标设定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环境保护重要性及目标设定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07" b="4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相关法规政策解读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国家层面法规政策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《可再生能源法》、《环境保护法》等，鼓励可再生能源的开发利用，加强环境保护管理。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地方层面法规政策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各地根据实际情况制定相关法规政策，如风电、光伏等新能源发展规划，环保税收政策等。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国际合作与政策对接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积极参与国际可再生能源和环保合作，引进先进技术和管理经验，提升我国可再生能源发电项目的环保水平。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前期评估与规划</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选址原则及环境影响评价</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在项目可行性研究阶段，应对选址区域进行详细的环境影响评价，预测项目对环境可能造成的影响，并提出相应的预防措施。</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进行环境影响评价</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项目选址应避免自然保护区、风景名胜区等生态敏感区域，减少对生态环境的影响。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避开生态敏感区和脆弱区</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选址应充分考虑地形地貌因素，如避免在陡峭的山坡或容易发生地质灾害的区域建设。</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考虑地形地貌因素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明确生态保护红线范围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在项目规划阶段，应明确划定生态保护红线范围，确保项目建设和运营不破坏生态环境。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遵守相关法律法规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项目建设和运营应严格遵守国家和地方有关生态保护红线的法律法规，确保不越线开发。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加强监管和执法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相关部门应加强对项目建设和运营的监管和执法力度，确保生态保护红线得到有效执行。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生态保护红线划定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在项目设计阶段，应通过优化设计方案，提高可再生能源的利用效率，减少资源浪费。</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优化项目设计</a:t>
            </a:r>
          </a:p>
        </p:txBody>
      </p:sp>
      <p:pic>
        <p:nvPicPr>
          <p:cNvPr id="5" name="Picture 5"/>
          <p:cNvPicPr>
            <a:picLocks noChangeAspect="1"/>
          </p:cNvPicPr>
          <p:nvPr/>
        </p:nvPicPr>
        <p:blipFill>
          <a:blip r:embed="rId2"/>
          <a:srcRect l="73" r="7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项目应采用先进的可再生能源发电技术，提高能源转换效率，降低对环境的影响。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采用先进技术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在项目运营阶段，应加强设备的运维管理，确保设备高效运行，减少能源损失和浪费。</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加强运维管理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资源利用最大化策略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施工阶段环境保护措施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节约用地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在施工过程中，应采取临时用地、紧凑布局等措施，减少永久性用地和临时用地的面积，降低对土地资源的占用和破坏。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优化选址和布局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在项目选址时，应避开生态敏感区和重要生态功能区，尽量利用荒地、劣地等土地资源，减少对耕地、林地等优质土地资源的占用。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土地复垦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对于施工过程中破坏的土地，应及时进行复垦，恢复其生态功能，减少土地资源的浪费。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42" r="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583" r="16583"/>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减少土地占用和破坏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粉尘防治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对于易产生粉尘的作业环节，应采取洒水、覆盖等措施，减少粉尘的排放和扩散，保护周边空气环境质量。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废弃物处理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对于施工过程中产生的废弃物，应按照分类收集、无害化处理等原则进行处理，避免对环境和人体健康造成危害。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噪音控制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在施工过程中，应选用低噪音设备，采取隔音、降噪等措施，确保施工噪音符合国家标准，减少对周边居民和环境的影响。</a:t>
            </a:r>
          </a:p>
        </p:txBody>
      </p:sp>
      <p:pic>
        <p:nvPicPr>
          <p:cNvPr id="10" name="Picture 10"/>
          <p:cNvPicPr>
            <a:picLocks noChangeAspect="1"/>
          </p:cNvPicPr>
          <p:nvPr/>
        </p:nvPicPr>
        <p:blipFill>
          <a:blip r:embed="rId2"/>
          <a:srcRect l="26542" r="26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降低噪音、粉尘等污染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在项目施工前，应对项目可能产生的生态影响进行评估和预测，制定相应的生态保护措施和恢复治理方案。</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生态影响评估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在施工过程中，应严格遵守生态保护相关法律法规和标准要求，采取保护植被、保护野生动物栖息地等措施，减少对生态环境的破坏。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生态保护措施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对于施工过程中破坏的生态环境，应按照恢复治理方案进行及时治理和恢复，确保生态环境质量得到有效保障。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恢复治理方案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生态保护与恢复治理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运营阶段环境保护措施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https://d.book118.com/058130132006006036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2024-09-15T03:31:25.648</cp:lastPrinted>
  <dcterms:created xsi:type="dcterms:W3CDTF">2024-09-14T19:31:25Z</dcterms:created>
  <dcterms:modified xsi:type="dcterms:W3CDTF">2024-09-14T19:31:27Z</dcterms:modified>
</cp:coreProperties>
</file>