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448406-2FCD-43F6-A4CA-B5970C9554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E385A4-C87C-4FCA-B9DC-0819D60A69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51FCEB-D76E-4BE3-A5A6-8FE611379A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1197DD-5848-42B8-A35E-49C852AE89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02C1202-3F96-435F-A2A5-74E5CE8A27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7DB92D8-293C-47DD-8929-40DA6C4E33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410B2A5-692B-45AE-AC7F-34A48369EC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BCF398-4E2F-4805-A839-308F577811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EE8003-B63D-4078-84FA-93C5E15FB2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C9CFD9-D60B-4CBF-8CF3-BE86FC6BD0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8644DD-60BB-4B56-94BE-C3818CBCF3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06765"/>
            <a:ext cx="5506636" cy="1200329"/>
          </a:xfrm>
        </p:spPr>
        <p:txBody>
          <a:bodyPr wrap="none" anchor="t">
            <a:spAutoFit/>
          </a:bodyPr>
          <a:lstStyle>
            <a:lvl1pPr algn="l">
              <a:defRPr sz="8000" b="1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84896"/>
            <a:ext cx="3070071" cy="397032"/>
          </a:xfrm>
        </p:spPr>
        <p:txBody>
          <a:bodyPr wrap="none">
            <a:spAutoFit/>
          </a:bodyPr>
          <a:lstStyle>
            <a:lvl1pPr marL="0" indent="0" algn="l">
              <a:buNone/>
              <a:defRPr sz="2200" b="0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406436"/>
            <a:ext cx="5506636" cy="1200329"/>
          </a:xfrm>
        </p:spPr>
        <p:txBody>
          <a:bodyPr wrap="none" anchor="b">
            <a:spAutoFit/>
          </a:bodyPr>
          <a:lstStyle>
            <a:lvl1pPr marL="0" indent="0">
              <a:buNone/>
              <a:defRPr sz="8000" b="0" i="0" spc="300">
                <a:solidFill>
                  <a:schemeClr val="accent1">
                    <a:lumMod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8131140126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真菌性肺炎护理PPT\n## 1.真菌性肺炎的基本概念与病因\n### 1.1真菌性肺炎的定义与分类\n### 1.2真菌性肺炎的病原体及分布\n### 1.3真菌性肺炎的发病机制与危险因素\n## 2.真菌性肺炎的临床表现与诊断\n### 2.1真菌性肺炎的临床症状与体征\n### 2.2真菌性肺炎的影像学表现\n### 2.3真菌性肺炎的实验室检查与诊断方法\n## 3.真菌性肺炎的治疗方法与药物选择\n### 3.1真菌性肺炎的一般治疗方法\n### 3.2抗真菌药物的分类与选择\n### 3.3真菌性肺炎的药物治疗策略与注意事项\n## 4.真菌性肺炎的护理措施与康复指导\n### 4.1真菌性肺炎的护理常规与措施\n### 4.2真菌性肺炎的并发症预防与护理\n### 4.3真菌性肺炎患者的康复指导与生活方式调整\n## 5.真菌性肺炎的预防与公共卫生策略\n### 5.1真菌性肺炎的预防措施与生活习惯改善\n### 5.2真菌性肺炎的医院感染管理与控制\n### 5.3真菌性肺炎的公共卫生政策与宣传教育\n&quot;,&quot;templateId&quot;:&quot;ujpcqsuz1ifzxno4qckwkhkbi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06765"/>
            <a:ext cx="11055350" cy="11874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真菌性肺炎护理PPT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84896"/>
            <a:ext cx="5581650" cy="400050"/>
          </a:xfrm>
        </p:spPr>
        <p:txBody>
          <a:bodyPr/>
          <a:lstStyle/>
          <a:p>
            <a:r>
              <a:rPr lang="en-US"/>
              <a:t>TENCENT DOCS SMART CREATE</a:t>
            </a:r>
            <a:endParaRPr/>
          </a:p>
        </p:txBody>
      </p:sp>
      <p:cxnSp>
        <p:nvCxnSpPr>
          <p:cNvPr id="4" name="直线连接符 4"/>
          <p:cNvCxnSpPr/>
          <p:nvPr/>
        </p:nvCxnSpPr>
        <p:spPr>
          <a:xfrm>
            <a:off x="660400" y="6014027"/>
            <a:ext cx="8255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571499" y="6129521"/>
            <a:ext cx="2093843" cy="37555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spc="80">
                <a:solidFill>
                  <a:schemeClr val="accent1">
                    <a:lumMod val="50000"/>
                  </a:schemeClr>
                </a:solidFill>
                <a:effectLst/>
                <a:latin typeface="+mn-lt"/>
              </a:rPr>
              <a:t>CREATE TOGETHER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9937347" y="6129521"/>
            <a:ext cx="1683154" cy="377411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400" spc="80">
                <a:solidFill>
                  <a:schemeClr val="accent1">
                    <a:lumMod val="50000"/>
                  </a:schemeClr>
                </a:solidFill>
                <a:effectLst/>
              </a:rPr>
              <a:t>TENCENT</a:t>
            </a:r>
            <a:r>
              <a:rPr lang="zh-CN" altLang="en-US" sz="1400" spc="8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r>
              <a:rPr lang="en-US" altLang="zh-CN" sz="1400" spc="80">
                <a:solidFill>
                  <a:schemeClr val="accent1">
                    <a:lumMod val="50000"/>
                  </a:schemeClr>
                </a:solidFill>
                <a:effectLst/>
              </a:rPr>
              <a:t>DOCS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6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真菌性肺炎的基本概念与病因</a:t>
            </a:r>
            <a:endParaRPr/>
          </a:p>
        </p:txBody>
      </p:sp>
      <p:sp>
        <p:nvSpPr>
          <p:cNvPr id="127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28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6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6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真菌性肺炎的定义</a:t>
                </a:r>
                <a:endParaRPr/>
              </a:p>
            </p:txBody>
          </p:sp>
          <p:sp>
            <p:nvSpPr>
              <p:cNvPr id="16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由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真菌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引起的肺部感染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主要侵犯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肺间质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支气管</a:t>
                </a:r>
                <a:endParaRPr/>
              </a:p>
            </p:txBody>
          </p:sp>
          <p:sp>
            <p:nvSpPr>
              <p:cNvPr id="17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真菌性肺炎的分类</a:t>
                </a:r>
                <a:endParaRPr/>
              </a:p>
            </p:txBody>
          </p:sp>
          <p:sp>
            <p:nvSpPr>
              <p:cNvPr id="17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原发性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真菌性肺炎：健康人群中发生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继发性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真菌性肺炎：免疫系统受损的患者中发生</a:t>
                </a:r>
                <a:endParaRPr/>
              </a:p>
            </p:txBody>
          </p:sp>
          <p:sp>
            <p:nvSpPr>
              <p:cNvPr id="17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真菌性肺炎的定义与分类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真菌性肺炎的病原体及分布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8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真菌性肺炎的病原体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念珠菌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：最常见的病原体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曲霉菌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：主要侵犯肺曲部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酵母菌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新型隐球菌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</p:txBody>
          </p:sp>
          <p:pic>
            <p:nvPicPr>
              <p:cNvPr id="18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真菌性肺炎的分布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地域性分布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：不同地区病原体种类不同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易感人群分布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：免疫力低下、老年人群易感</a:t>
                </a:r>
                <a:endParaRPr/>
              </a:p>
            </p:txBody>
          </p:sp>
          <p:pic>
            <p:nvPicPr>
              <p:cNvPr id="19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真菌性肺炎的发病机制与危险因素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9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9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9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真菌性肺炎的发病机制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吸入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：吸入含有真菌孢子的空气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血行感染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：免疫系统受损时，真菌通过血液感染肺部</a:t>
                </a:r>
                <a:endParaRPr/>
              </a:p>
            </p:txBody>
          </p:sp>
          <p:pic>
            <p:nvPicPr>
              <p:cNvPr id="20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0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真菌性肺炎的危险因素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免疫系统受损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：如艾滋病、器官移植等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慢性病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：如糖尿病、慢性阻塞性肺病等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使用免疫抑制剂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：如皮质类固醇、抗肿瘤药物等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侵入性操作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：如气管插管、留置导管等</a:t>
                </a:r>
                <a:endParaRPr/>
              </a:p>
            </p:txBody>
          </p:sp>
          <p:pic>
            <p:nvPicPr>
              <p:cNvPr id="20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09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真菌性肺炎的临床表现与诊断</a:t>
            </a:r>
            <a:endParaRPr/>
          </a:p>
        </p:txBody>
      </p:sp>
      <p:sp>
        <p:nvSpPr>
          <p:cNvPr id="210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211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真菌性肺炎的临床症状</a:t>
                </a:r>
                <a:endParaRPr/>
              </a:p>
            </p:txBody>
          </p:sp>
          <p:sp>
            <p:nvSpPr>
              <p:cNvPr id="21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发热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：低热或高热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咳嗽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：干咳或咳痰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气促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：呼吸急促、呼吸困难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胸痛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：胸部疼痛、不适</a:t>
                </a:r>
                <a:endParaRPr/>
              </a:p>
            </p:txBody>
          </p:sp>
          <p:sp>
            <p:nvSpPr>
              <p:cNvPr id="21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真菌性肺炎的体征</a:t>
                </a:r>
                <a:endParaRPr/>
              </a:p>
            </p:txBody>
          </p:sp>
          <p:sp>
            <p:nvSpPr>
              <p:cNvPr id="22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肺部啰音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：干啰音或湿啰音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皮疹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：如带状疱疹等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肝脾肿大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：全身中毒症状严重时出现</a:t>
                </a:r>
                <a:endParaRPr/>
              </a:p>
            </p:txBody>
          </p:sp>
          <p:sp>
            <p:nvSpPr>
              <p:cNvPr id="22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真菌性肺炎的临床症状与体征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真菌性肺炎的影像学表现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真菌性肺炎的X线表现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肺实质浸润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：片状、斑片状浸润影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空洞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：肺内空洞形成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肺门淋巴结肿大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：肺门淋巴结炎性肿大</a:t>
                </a:r>
                <a:endParaRPr/>
              </a:p>
            </p:txBody>
          </p:sp>
          <p:pic>
            <p:nvPicPr>
              <p:cNvPr id="23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真菌性肺炎的CT表现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晕轮征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：病灶周围出现环形透亮区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空气新月征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：空洞内新月形气体影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树芽征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：支气管扩张和分支增粗呈树芽状</a:t>
                </a:r>
                <a:endParaRPr/>
              </a:p>
            </p:txBody>
          </p:sp>
          <p:pic>
            <p:nvPicPr>
              <p:cNvPr id="24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真菌性肺炎的实验室检查</a:t>
                </a:r>
                <a:endParaRPr/>
              </a:p>
            </p:txBody>
          </p:sp>
          <p:sp>
            <p:nvSpPr>
              <p:cNvPr id="24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痰培养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：检测真菌生长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血培养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：检测血液中的真菌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支气管镜检查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：取支气管黏膜活检</a:t>
                </a:r>
                <a:endParaRPr/>
              </a:p>
            </p:txBody>
          </p:sp>
          <p:sp>
            <p:nvSpPr>
              <p:cNvPr id="24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真菌性肺炎的诊断方法</a:t>
                </a:r>
                <a:endParaRPr/>
              </a:p>
            </p:txBody>
          </p:sp>
          <p:sp>
            <p:nvSpPr>
              <p:cNvPr id="25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临床诊断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：根据临床表现和影像学检查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实验室诊断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：痰培养、血培养等实验室检查结果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病理学诊断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：支气管镜检查或肺活检病理结果</a:t>
                </a:r>
                <a:endParaRPr/>
              </a:p>
            </p:txBody>
          </p:sp>
          <p:sp>
            <p:nvSpPr>
              <p:cNvPr id="25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真菌性肺炎的实验室检查与诊断方法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真菌性肺炎的治疗方法与药物选择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0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真菌性肺炎的一般治疗</a:t>
                </a:r>
                <a:endParaRPr/>
              </a:p>
            </p:txBody>
          </p:sp>
          <p:sp>
            <p:nvSpPr>
              <p:cNvPr id="1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休息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：保持充足的休息，增强免疫力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营养支持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：补充优质蛋白质、维生素等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纠正缺氧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：给予氧疗，改善呼吸功能</a:t>
                </a:r>
                <a:endParaRPr/>
              </a:p>
            </p:txBody>
          </p:sp>
          <p:sp>
            <p:nvSpPr>
              <p:cNvPr id="1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真菌性肺炎的祛痰治疗</a:t>
                </a:r>
                <a:endParaRPr/>
              </a:p>
            </p:txBody>
          </p:sp>
          <p:sp>
            <p:nvSpPr>
              <p:cNvPr id="2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物理祛痰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：如拍背、吸痰等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药物祛痰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：如氨溴索、溴己新等</a:t>
                </a:r>
                <a:endParaRPr/>
              </a:p>
            </p:txBody>
          </p:sp>
          <p:sp>
            <p:nvSpPr>
              <p:cNvPr id="2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真菌性肺炎的一般治疗方法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https://d.book118.com/058131140126006037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ray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A68D2"/>
      </a:accent1>
      <a:accent2>
        <a:srgbClr val="70AEE1"/>
      </a:accent2>
      <a:accent3>
        <a:srgbClr val="2B4FAD"/>
      </a:accent3>
      <a:accent4>
        <a:srgbClr val="F4796D"/>
      </a:accent4>
      <a:accent5>
        <a:srgbClr val="B53F55"/>
      </a:accent5>
      <a:accent6>
        <a:srgbClr val="7D2F6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真菌性肺炎护理PPT</vt:lpstr>
      <vt:lpstr>真菌性肺炎的基本概念与病因</vt:lpstr>
      <vt:lpstr>PowerPoint Presentation</vt:lpstr>
      <vt:lpstr>PowerPoint Presentation</vt:lpstr>
      <vt:lpstr>PowerPoint Presentation</vt:lpstr>
      <vt:lpstr>真菌性肺炎的临床表现与诊断</vt:lpstr>
      <vt:lpstr>PowerPoint Presentation</vt:lpstr>
      <vt:lpstr>PowerPoint Presentation</vt:lpstr>
      <vt:lpstr>PowerPoint Presentation</vt:lpstr>
      <vt:lpstr>真菌性肺炎的治疗方法与药物选择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2024-09-17T21:12:58.704</cp:lastPrinted>
  <dcterms:created xsi:type="dcterms:W3CDTF">2024-09-17T13:12:58Z</dcterms:created>
  <dcterms:modified xsi:type="dcterms:W3CDTF">2024-09-17T13:13:00Z</dcterms:modified>
</cp:coreProperties>
</file>