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B49EF-6236-46CD-8436-C18EFD8C1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4159A-A8B7-4546-B7A9-F4A90DC7E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6F27C-4372-4FA0-9418-27349EFD9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41A91-9E38-4D5F-AD7A-CDF4F05B8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4A7A01-0F50-45CB-955E-E5ECD62F4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3E488C-76D9-40CB-B7B7-C608EC607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786EDC-23DD-4F18-B5E4-6DAFEC135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1CD0C-61B8-4E12-8F17-3F1FEEA5A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9D134-B069-4BF2-AF31-FFFFADDF5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06DAC-98D6-43C7-92FD-0D0C98F82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F7E3B-E81F-4D77-81CE-04A8965EA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3305301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幼儿园团队合作与协作能力培养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团队合作与协作能力的重要性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幼儿园团队合作的现状与挑战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协作能力培养方法与策略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教师在团队合作中的角色与职责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家长在团队合作中的参与与支持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实践案例分析与经验分享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团队合作与协作能力的重要性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通过明确的分工，让每个团队成员都能发挥自己的专长，从而提高工作效率。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协同解决问题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团队成员之间共享资源，可以避免重复劳动，减少浪费，提高工作效益。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面对问题和挑战时，团队成员可以集思广益，共同寻找解决方案，从而更快更好地解决问题。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提升整体工作效率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0" b="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649" b="96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培养幼儿社交技能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倾听与表达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团队合作要求幼儿学会倾听他人的意见和想法，并能够清晰地表达自己的观点，这有助于培养幼儿的社交技能。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尊重与理解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在团队中，每个成员都应该受到尊重和理解。通过团队合作，幼儿可以学会尊重他人的差异，理解他人的感受和需求。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协商与妥协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在团队中，难免会出现意见不合的情况。通过协商和妥协，幼儿可以学会如何处理冲突和分歧，从而培养社交技能。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团队合作可以促进幼儿认知能力的提升。在团队中，幼儿需要不断思考、学习和探索新知识，以满足团队的需求。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提升认知能力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通过团队合作，幼儿可以学会关心他人、理解他人和尊重他人，从而增强情感素养。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增强情感素养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98" r="839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在团队中，每个成员都有自己的责任和任务。通过承担团队责任，幼儿可以培养责任意识和自我管理能力。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培养责任意识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促进幼儿全面发展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幼儿园团队合作的现状与挑战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部分幼儿园团队成员间沟通不足，信息传递不及时，导致工作重复或遗漏。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417" r="19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团队沟通不畅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团队成员对幼儿园整体发展目标理解不一致，各自为政，难以形成合力。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缺乏共同目标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部分团队成员间信任度不高，互相猜疑，影响团队凝聚力和工作效率。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信任危机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当前团队合作现状分析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教师素质参差不齐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团队成员教育背景、工作经验等差异较大，影响团队协作效果。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家长需求多样化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随着家长对幼儿教育期望值的提高，幼儿园需满足多样化需求，对团队合作提出更高要求。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竞争压力增大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幼儿园市场竞争激烈，要求团队更高效地协作以应对外部挑战。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750" r="12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创新协作方式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探索新的团队协作模式和方法，以适应不断变化的市场需求和家长期望。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提升教师素质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加强教师培训和专业发展支持，提高团队成员的专业素质和工作能力。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增强团队信任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加强团队成员间的了解和信任，营造和谐的工作氛围，提高团队凝聚力。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加强团队沟通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建立定期的团队沟通机制，确保信息畅通，提高工作透明度。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明确共同目标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通过团队讨论和协商，确立共同的发展目标，激发团队成员的积极性和创造力。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协作能力培养方法与策略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与团队成员一起讨论并明确协作的目标，确保每个人都对目标有清晰的认识。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确定共同目标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将整体目标分解为各个小目标，明确每个人的责任和期望成果。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随着项目的进展，及时调整和更新目标，保持团队的合作动力。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目标调整与更新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制定明确的协作目标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鼓励团队成员积极倾听他人的意见，理解并尊重不同的观点。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提倡使用明确、简洁的语言表达自己的想法，避免沟通中的误解和混淆。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组织定期的团队会议，让每个人都有机会分享进展、提出问题和建议。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427" r="1242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https://d.book118.com/058133053010006024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2024-08-30T22:50:47.198</cp:lastPrinted>
  <dcterms:created xsi:type="dcterms:W3CDTF">2024-08-30T14:50:47Z</dcterms:created>
  <dcterms:modified xsi:type="dcterms:W3CDTF">2024-08-30T14:50:49Z</dcterms:modified>
</cp:coreProperties>
</file>