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04A11-FA91-4DAB-A428-8657F676D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483A3-7459-4561-BF02-F18B0E9CC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79C5B-9FBD-43E8-980F-A2433948E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66849-9763-4618-B244-7C4DACE8C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172558-8393-4B89-ADCF-1447FD529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0AE70E-7AD5-4BA6-9B8C-77323CBC5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D0BF9A-AEB1-42AC-928F-96F06ADC4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08516-D632-4DCF-9B4A-3F879FA58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613EC-B619-42C4-A70B-63E8B1D5F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BB39A-050C-415E-8E43-7B284B991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0C109-DF46-4490-BBDC-67BD2B9C1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3501514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肺癌护理诊断与措施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肺癌护理诊断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肺癌患者生活指导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肺癌患者家属指导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肺癌护理诊断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评估患者疼痛程度，提供有效的缓解措施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通过使用疼痛评估工具，了解患者的疼痛程度和性质。根据评估结果，采取适当的疼痛缓解措施，如药物治疗、非药物治疗和心理支持等。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监测患者呼吸状况，提供舒适的呼吸环境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密切监测患者的呼吸频率、深度和节律，以及血氧饱和度等指标。保持室内空气清新，提供舒适的体位，如半卧位或端坐位，以减轻呼吸困难。对于严重呼吸困难的患者，可能需要使用氧气治疗或机械通气。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呼吸困难护理诊断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评估患者营养状况，提供合适的营养支持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营养状况评估，了解其体重、饮食摄入量、消化和吸收功能等方面的情况。根据评估结果，制定合适的饮食计划，提供必要的营养补充，如高蛋白、高热量、高维生素的食物。对于无法进食的患者，可能需要使用肠内或肠外营养支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营养失调护理诊断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500" r="17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关注患者心理状态，提供心理支持和疏导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与患者进行沟通，了解其恐惧和焦虑的原因，并提供心理支持和疏导。通过解释、安慰和鼓励等方式，帮助患者树立信心，减轻心理负担。同时，可以配合使用放松技巧和冥想等方法来缓解患者的焦虑和恐惧。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恐惧和焦虑护理诊断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肺癌护理措施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对患者的疼痛程度进行评估，了解疼痛的性质、部位和持续时间，以便采取适当的护理措施。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根据医生的建议，给予患者适当的止痛药，如非处方药或处方药，以缓解疼痛。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采用物理治疗手段，如热敷、冷敷、按摩等，以缓解肌肉紧张和疼痛。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与患者沟通，了解其心理状态，提供心理支持和安慰，帮助患者保持积极心态。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427" r="2642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49" b="1634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204" r="1520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1337" r="1133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呼吸困难护理措施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协助患者排痰、咳嗽，保持呼吸道通畅，避免呼吸道阻塞。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根据医生建议，给予患者氧气治疗，以提高血氧饱和度，缓解呼吸困难。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协助患者采取舒适的卧位，如半卧位或侧卧位，以减轻呼吸困难。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与患者沟通，了解其心理状态，提供心理支持和安慰，帮助患者保持积极心态。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提供氧气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调整卧位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https://d.book118.com/058135015140006027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2024-09-06T01:29:03.297</cp:lastPrinted>
  <dcterms:created xsi:type="dcterms:W3CDTF">2024-09-05T17:29:03Z</dcterms:created>
  <dcterms:modified xsi:type="dcterms:W3CDTF">2024-09-05T17:29:05Z</dcterms:modified>
</cp:coreProperties>
</file>