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68893-5991-427A-899C-43F1FFAB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090A6-ACB5-4BE5-859F-99F2F9B7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85D24-B87E-47A5-B3C8-1AE9CA06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EB370-4B62-4E08-B63E-6727F6E1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F3675-60B4-4A28-9F8B-B5E27D36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B4C2F-604E-483A-A518-0F34480C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B7884-1CC6-4A0C-9561-B226C066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3D4EF-29C7-4329-B0B7-291A645D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9974C-5076-441F-B376-D51795383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C43EE-E21A-4365-A8EA-9F317ECB1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DB8ED-07D0-47B5-8952-276BB909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510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诊急救个案护理PPT\n## 1.急诊急救个案护理的基本概念与重要性\n### 1.1急诊急救个案护理的定义与特点\n### 1.2急诊急救个案护理的重要性及影响\n### 1.3急诊急救个案护理的实践与应用\n## 2.急诊急救个案护理的关键环节与技能\n### 2.1急诊急救个案护理的评估与诊断\n### 2.2急诊急救个案护理的治疗与干预\n### 2.3急诊急救个案护理的监测与评估\n## 3.急诊急救个案护理的实践案例分析\n### 3.1严重创伤患者的急诊急救个案护理\n### 3.2急性心肌梗死患者的急诊急救个案护理\n### 3.3急性中毒患者的急诊急救个案护理\n## 4.急诊急救个案护理的团队协作与沟通\n### 4.1急诊急救个案护理的团队协作与分工\n### 4.2急诊急救个案护理的沟通技巧与策略\n### 4.3急诊急救个案护理的信息管理与共享\n## 5.急诊急救个案护理的质量管理与持续改进\n### 5.1急诊急救个案护理的质量控制与标准\n### 5.2急诊急救个案护理的持续改进与优化\n### 5.3急诊急救个案护理的培训与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急诊急救个案护理PPT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急诊急救个案护理的基本概念与重要性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急诊急救个案护理的定义与特点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定义：急诊急救个案护理是指在急诊状态下，针对个体患者进行的紧急救治和护理服务。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急诊状态：患者病情紧急，需要立即救治的情况。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个体患者：每个患者都有独特的病情和需求。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紧急救治：在病情紧急的情况下，采取紧急措施挽救患者生命。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护理服务：包括病情观察、治疗护理、心理护理等方面。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特点：急诊急救个案护理具有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紧迫性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专业性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协作性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紧迫性：需要在短时间内对患者进行救治，争分夺秒。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专业性：要求医护人员具备丰富的急诊急救知识和技能。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全面性：涉及患者生理、心理、社会等多方面的护理。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协作性：需要多学科、多部门协同合作，共同救治患者。</a:t>
            </a:r>
            <a:endParaRPr/>
          </a:p>
        </p:txBody>
      </p:sp>
      <p:cxnSp>
        <p:nvCxnSpPr>
          <p:cNvPr id="10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重要性：急诊急救个案护理对于挽救患者生命、减少伤残、提高生活质量具有重要意义。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挽救生命：及时有效的急救措施可以挽救患者生命。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减少伤残：早期的急救和护理可以降低患者伤残的风险。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提高生活质量：康复期护理可以帮助患者尽快恢复生活功能，提高生活质量。</a:t>
                </a:r>
                <a:endParaRPr/>
              </a:p>
            </p:txBody>
          </p:sp>
        </p:grpSp>
        <p:grpSp>
          <p:nvGrpSpPr>
            <p:cNvPr id="1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影响：急诊急救个案护理的质量直接影响到患者的治疗效果和生命安全。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治疗效果：高质量的急救护理可以提高患者的治愈率和好转率。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生命安全：及时的急救措施可以降低患者死亡的风险。</a:t>
                </a:r>
                <a:endParaRPr/>
              </a:p>
            </p:txBody>
          </p: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急诊急救个案护理的重要性及影响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实践：急诊急救个案护理需要在实际工作中不断积累经验和提高技能。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理论知识：医护人员需要掌握急诊急救相关的基础理论和知识。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技能操作：医护人员需要具备熟练的急诊急救技能操作能力。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实践经验：医护人员需要在实际工作中不断积累急诊急救经验。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应用：急诊急救个案护理广泛应用于各种急诊场景，如交通事故、自然灾害、突发公共卫生事件等。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交通事故：医护人员需要对受伤人员进行及时的急救和护理。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自然灾害：医护人员需要在灾害发生后对受灾人员进行紧急救治和护理。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突发公共卫生事件：医护人员需要对疫情进行防控，对患者进行救治和护理。</a:t>
            </a:r>
            <a:endParaRPr/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急诊急救个案护理的实践与应用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急诊急救个案护理的关键环节与技能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评估：医护人员需要对患者的病情进行全面评估，判断病情严重程度和紧急程度。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生命体征：评估患者的生命体征，如心率、血压、呼吸等。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病情病史：了解患者的病史和既往病史，判断病情发展趋势。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疼痛评分：评估患者的疼痛程度，以便采取相应的止痛措施。</a:t>
                </a:r>
                <a:endParaRPr/>
              </a:p>
            </p:txBody>
          </p:sp>
        </p:grpSp>
        <p:grpSp>
          <p:nvGrpSpPr>
            <p:cNvPr id="1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诊断：根据评估结果，医护人员需要对患者进行初步诊断，明确病因和病情。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病因诊断：分析患者的病情，判断病因。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病程诊断：评估患者的病程，判断病情发展阶段。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并发症诊断：评估患者可能出现的并发症，提前采取预防措施。</a:t>
                </a:r>
                <a:endParaRPr/>
              </a:p>
            </p:txBody>
          </p:sp>
        </p:grpSp>
      </p:grp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急诊急救个案护理的评估与诊断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治疗：根据诊断结果，医护人员需要对患者进行紧急救治，包括药物治疗、手术治疗等。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药物治疗：根据病情选择合适的药物，如止痛药、抗休克药等。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手术治疗：对于需要手术的患者，尽快进行手术治疗，挽救患者生命。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干预：医护人员还需要对患者进行心理干预和社会干预，帮助患者度过难关。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心理干预：对患者进行心理疏导，减轻患者紧张和恐惧情绪。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社会干预：协调患者家庭、单位等社会支持，帮助患者解决实际问题。</a:t>
                </a:r>
                <a:endParaRPr/>
              </a:p>
            </p:txBody>
          </p: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急诊急救个案护理的治疗与干预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监测：医护人员需要对患者的生命体征、病情变化等进行持续监测，以便及时调整治疗方案。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生命体征监测：定期测量患者的心率、血压、呼吸等生命体征。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病情变化监测：观察患者的病情变化，如意识状态、出血情况等。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评估：根据监测结果，医护人员需要对患者的治疗效果进行评估，判断病情是否稳定。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治疗效果评估：评估患者的症状缓解程度，如疼痛缓解、呼吸困难缓解等。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病情稳定性评估：评估患者的生命体征是否稳定，如血压稳定、心率稳定等。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急诊急救个案护理的监测与评估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急诊急救个案护理的实践案例分析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评估与诊断：对严重创伤患者进行病情评估，判断伤情严重程度和紧急程度。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生命体征评估：评估患者的生命体征，如心率、血压、呼吸等。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伤情评估：评估患者的伤口大小、深度、出血情况等。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治疗与干预：对严重创伤患者进行紧急救治，包括止血、包扎、固定等。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止血：对于出血的患者，采取有效的止血措施，如压迫止血、止血带止血等。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包扎：对伤口进行清洁和包扎，防止感染和继续出血。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固定：对骨折患者进行固定，减少疼痛和防止骨折加重。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监测与评估：对严重创伤患者进行持续监测，评估治疗效果和病情稳定性。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生命体征监测：定期测量患者的心率、血压、呼吸等生命体征。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伤情变化监测：观察患者的伤口愈合情况、感染情况等。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严重创伤患者的急诊急救个案护理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https://d.book118.com/058135106005006036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急诊急救个案护理PPT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2024-09-15T02:39:04.822</cp:lastPrinted>
  <dcterms:created xsi:type="dcterms:W3CDTF">2024-09-14T18:39:04Z</dcterms:created>
  <dcterms:modified xsi:type="dcterms:W3CDTF">2024-09-14T18:39:06Z</dcterms:modified>
</cp:coreProperties>
</file>