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84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8181D-6533-4EBA-9BB8-AA39BA6C2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45A65-35AD-4377-A034-86DACABBE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14E9C-2643-49FF-A697-A552E9627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F0B6B-9218-4D0A-9C60-109E87E14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C54499-A05C-476D-A276-568146262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67FFB8-A735-4B07-AF00-985FE8AF6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8CD133-053E-4C92-A992-AC7A14BF5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77CB4-77B6-4423-8B78-BA9D7611E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9BB49-A074-4FA9-AC70-4E9ED8D8C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AD815-6C51-49DA-9C71-D7581A138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5CE50-6924-4EEB-9D14-1F03641B1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31" Type="http://schemas.openxmlformats.org/officeDocument/2006/relationships/tags" Target="../tags/tag281.xml" /><Relationship Id="rId32" Type="http://schemas.openxmlformats.org/officeDocument/2006/relationships/tags" Target="../tags/tag282.xml" /><Relationship Id="rId33" Type="http://schemas.openxmlformats.org/officeDocument/2006/relationships/tags" Target="../tags/tag283.xml" /><Relationship Id="rId34" Type="http://schemas.openxmlformats.org/officeDocument/2006/relationships/tags" Target="../tags/tag284.xml" /><Relationship Id="rId35" Type="http://schemas.openxmlformats.org/officeDocument/2006/relationships/tags" Target="../tags/tag285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image" Target="../media/image5.png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14" Type="http://schemas.openxmlformats.org/officeDocument/2006/relationships/tags" Target="../tags/tag301.xml" /><Relationship Id="rId15" Type="http://schemas.openxmlformats.org/officeDocument/2006/relationships/tags" Target="../tags/tag302.xml" /><Relationship Id="rId16" Type="http://schemas.openxmlformats.org/officeDocument/2006/relationships/tags" Target="../tags/tag303.xml" /><Relationship Id="rId17" Type="http://schemas.openxmlformats.org/officeDocument/2006/relationships/tags" Target="../tags/tag304.xml" /><Relationship Id="rId18" Type="http://schemas.openxmlformats.org/officeDocument/2006/relationships/tags" Target="../tags/tag305.xml" /><Relationship Id="rId19" Type="http://schemas.openxmlformats.org/officeDocument/2006/relationships/tags" Target="../tags/tag306.xml" /><Relationship Id="rId2" Type="http://schemas.openxmlformats.org/officeDocument/2006/relationships/themeOverride" Target="../theme/themeOverride4.xml" /><Relationship Id="rId20" Type="http://schemas.openxmlformats.org/officeDocument/2006/relationships/tags" Target="../tags/tag307.xml" /><Relationship Id="rId21" Type="http://schemas.openxmlformats.org/officeDocument/2006/relationships/tags" Target="../tags/tag308.xml" /><Relationship Id="rId22" Type="http://schemas.openxmlformats.org/officeDocument/2006/relationships/tags" Target="../tags/tag309.xml" /><Relationship Id="rId23" Type="http://schemas.openxmlformats.org/officeDocument/2006/relationships/tags" Target="../tags/tag310.xml" /><Relationship Id="rId24" Type="http://schemas.openxmlformats.org/officeDocument/2006/relationships/tags" Target="../tags/tag311.xml" /><Relationship Id="rId25" Type="http://schemas.openxmlformats.org/officeDocument/2006/relationships/tags" Target="../tags/tag312.xml" /><Relationship Id="rId26" Type="http://schemas.openxmlformats.org/officeDocument/2006/relationships/tags" Target="../tags/tag313.xml" /><Relationship Id="rId27" Type="http://schemas.openxmlformats.org/officeDocument/2006/relationships/tags" Target="../tags/tag314.xml" /><Relationship Id="rId28" Type="http://schemas.openxmlformats.org/officeDocument/2006/relationships/tags" Target="../tags/tag315.xml" /><Relationship Id="rId29" Type="http://schemas.openxmlformats.org/officeDocument/2006/relationships/tags" Target="../tags/tag316.xml" /><Relationship Id="rId3" Type="http://schemas.openxmlformats.org/officeDocument/2006/relationships/notesSlide" Target="../notesSlides/notesSlide4.xml" /><Relationship Id="rId30" Type="http://schemas.openxmlformats.org/officeDocument/2006/relationships/tags" Target="../tags/tag317.xml" /><Relationship Id="rId31" Type="http://schemas.openxmlformats.org/officeDocument/2006/relationships/tags" Target="../tags/tag318.xml" /><Relationship Id="rId32" Type="http://schemas.openxmlformats.org/officeDocument/2006/relationships/tags" Target="../tags/tag319.xml" /><Relationship Id="rId33" Type="http://schemas.openxmlformats.org/officeDocument/2006/relationships/tags" Target="../tags/tag320.xml" /><Relationship Id="rId34" Type="http://schemas.openxmlformats.org/officeDocument/2006/relationships/tags" Target="../tags/tag321.xml" /><Relationship Id="rId35" Type="http://schemas.openxmlformats.org/officeDocument/2006/relationships/tags" Target="../tags/tag322.xml" /><Relationship Id="rId36" Type="http://schemas.openxmlformats.org/officeDocument/2006/relationships/tags" Target="../tags/tag323.xml" /><Relationship Id="rId37" Type="http://schemas.openxmlformats.org/officeDocument/2006/relationships/tags" Target="../tags/tag324.xml" /><Relationship Id="rId38" Type="http://schemas.openxmlformats.org/officeDocument/2006/relationships/tags" Target="../tags/tag325.xml" /><Relationship Id="rId39" Type="http://schemas.openxmlformats.org/officeDocument/2006/relationships/tags" Target="../tags/tag326.xml" /><Relationship Id="rId4" Type="http://schemas.openxmlformats.org/officeDocument/2006/relationships/tags" Target="../tags/tag292.xml" /><Relationship Id="rId40" Type="http://schemas.openxmlformats.org/officeDocument/2006/relationships/tags" Target="../tags/tag327.xml" /><Relationship Id="rId41" Type="http://schemas.openxmlformats.org/officeDocument/2006/relationships/tags" Target="../tags/tag328.xml" /><Relationship Id="rId42" Type="http://schemas.openxmlformats.org/officeDocument/2006/relationships/tags" Target="../tags/tag329.xml" /><Relationship Id="rId43" Type="http://schemas.openxmlformats.org/officeDocument/2006/relationships/tags" Target="../tags/tag330.xml" /><Relationship Id="rId44" Type="http://schemas.openxmlformats.org/officeDocument/2006/relationships/tags" Target="../tags/tag331.xml" /><Relationship Id="rId45" Type="http://schemas.openxmlformats.org/officeDocument/2006/relationships/tags" Target="../tags/tag332.xml" /><Relationship Id="rId46" Type="http://schemas.openxmlformats.org/officeDocument/2006/relationships/tags" Target="../tags/tag333.xml" /><Relationship Id="rId47" Type="http://schemas.openxmlformats.org/officeDocument/2006/relationships/tags" Target="../tags/tag334.xml" /><Relationship Id="rId48" Type="http://schemas.openxmlformats.org/officeDocument/2006/relationships/tags" Target="../tags/tag335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0.xml" /><Relationship Id="rId11" Type="http://schemas.openxmlformats.org/officeDocument/2006/relationships/tags" Target="../tags/tag341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42.xml" /><Relationship Id="rId4" Type="http://schemas.openxmlformats.org/officeDocument/2006/relationships/tags" Target="../tags/tag343.xml" /><Relationship Id="rId5" Type="http://schemas.openxmlformats.org/officeDocument/2006/relationships/tags" Target="../tags/tag3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tags" Target="../tags/tag3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2.xml" /><Relationship Id="rId11" Type="http://schemas.openxmlformats.org/officeDocument/2006/relationships/tags" Target="../tags/tag353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54.xml" /><Relationship Id="rId5" Type="http://schemas.openxmlformats.org/officeDocument/2006/relationships/tags" Target="../tags/tag355.xml" /><Relationship Id="rId6" Type="http://schemas.openxmlformats.org/officeDocument/2006/relationships/image" Target="../media/image6.png" /><Relationship Id="rId7" Type="http://schemas.openxmlformats.org/officeDocument/2006/relationships/tags" Target="../tags/tag3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image" Target="../media/image6.png" /><Relationship Id="rId7" Type="http://schemas.openxmlformats.org/officeDocument/2006/relationships/tags" Target="../tags/tag3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image" Target="../media/image6.png" /><Relationship Id="rId7" Type="http://schemas.openxmlformats.org/officeDocument/2006/relationships/tags" Target="../tags/tag3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63.xml" /><Relationship Id="rId5" Type="http://schemas.openxmlformats.org/officeDocument/2006/relationships/tags" Target="../tags/tag364.xml" /><Relationship Id="rId6" Type="http://schemas.openxmlformats.org/officeDocument/2006/relationships/image" Target="../media/image6.png" /><Relationship Id="rId7" Type="http://schemas.openxmlformats.org/officeDocument/2006/relationships/tags" Target="../tags/tag3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66.xml" /><Relationship Id="rId5" Type="http://schemas.openxmlformats.org/officeDocument/2006/relationships/tags" Target="../tags/tag367.xml" /><Relationship Id="rId6" Type="http://schemas.openxmlformats.org/officeDocument/2006/relationships/image" Target="../media/image6.png" /><Relationship Id="rId7" Type="http://schemas.openxmlformats.org/officeDocument/2006/relationships/tags" Target="../tags/tag3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image" Target="../media/image6.png" /><Relationship Id="rId7" Type="http://schemas.openxmlformats.org/officeDocument/2006/relationships/tags" Target="../tags/tag37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76.xml" /><Relationship Id="rId11" Type="http://schemas.openxmlformats.org/officeDocument/2006/relationships/tags" Target="../tags/tag377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72.xml" /><Relationship Id="rId5" Type="http://schemas.openxmlformats.org/officeDocument/2006/relationships/tags" Target="../tags/tag373.xml" /><Relationship Id="rId6" Type="http://schemas.openxmlformats.org/officeDocument/2006/relationships/tags" Target="../tags/tag374.xml" /><Relationship Id="rId7" Type="http://schemas.openxmlformats.org/officeDocument/2006/relationships/tags" Target="../tags/tag375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image" Target="../media/image6.png" /><Relationship Id="rId7" Type="http://schemas.openxmlformats.org/officeDocument/2006/relationships/tags" Target="../tags/tag38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81.xml" /><Relationship Id="rId5" Type="http://schemas.openxmlformats.org/officeDocument/2006/relationships/tags" Target="../tags/tag382.xml" /><Relationship Id="rId6" Type="http://schemas.openxmlformats.org/officeDocument/2006/relationships/image" Target="../media/image6.png" /><Relationship Id="rId7" Type="http://schemas.openxmlformats.org/officeDocument/2006/relationships/tags" Target="../tags/tag38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3610402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43256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孩子，假如你吃了棉花糖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10134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读书笔记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5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6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7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8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9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0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1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2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3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4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4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5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6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7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4F4EFC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8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棉花糖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9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2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孩子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5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培养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6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父母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8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9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孩子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20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1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2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3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4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5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6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7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能力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8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未来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9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让他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30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创造力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1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能够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2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书中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3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作者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4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5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6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7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8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9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40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1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心态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2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积极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3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精神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4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成功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5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这样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6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鼓励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7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健康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568190" y="272415"/>
            <a:ext cx="29260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《孩子，假如大家吃了棉花糖》是一本充满智慧和启示的育儿指南，旨在帮助父母引导孩子培养健康、积极的生活态度和价值观。这本书的内容摘要如下：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强调了培养孩子自律和延迟满足能力的重要性。通过讲述棉花糖实验的故事，作者提醒父母们要教会孩子学会等待和自我控制，以培养他们的耐心和毅力。这不仅有助于孩子在成长过程中更好地应对挫折和困难，还能让他们在未来的人生道路上更加坚定和自信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强调了培养孩子积极心态和乐观精神的重要性。作者认为，积极的心态和乐观精神是孩子成功的关键因素之一。父母应该孩子的情感和心理健康，通过鼓励、肯定和支持来培养孩子的自信心和阳光心态。这样能够让孩子更好地应对生活中的挑战和压力，同时也能让他们更加幸福和满足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书中还探讨了如何培养孩子的创造力和独立思考能力。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作者认为，创造力是未来社会最重要的能力之一，而独立思考则是创造力的重要基础。父母应该鼓励孩子尝试新事物、探索未知领域，并尊重他们的独特观点和想法。这样能够激发孩子的创造力和想象力，同时也能让他们更好地适应未来社会的发展变化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强调了培养孩子社交能力和合作精神的重要性。作者认为，社交能力和合作精神是孩子未来成功的必备品质之一。父母应该鼓励孩子与他人交流、合作，并教育他们学会尊重他人、关心他人。这样能够让孩子更好地融入集体和社会，同时也能让他们在未来的工作和生活中更加成功和幸福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孩子，假如大家吃了棉花糖》这本书的内容摘要涵盖了育儿领域的多个方面，旨在帮助父母们更好地引导孩子健康成长。通过培养孩子的自律、积极心态、创造力和社交能力等方面的品质和能力，父母们能够为孩子打下坚实的基础，让他们在未来的人生道路上更加自信、成功和幸福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孩子，假如大家吃了棉花糖》是一本充满智慧和启示的书，它以一种亲切、易懂的方式向我们传达了关于生活、成长和成功的深刻道理。以下是书中的一些精彩摘录，它们如同一颗颗璀璨的珍珠，蕴含着无尽的智慧和力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人生的意义在于追求卓越，而不是追求成功。”这句话让我们明白，成功并不是生活的全部，追求卓越的过程才是最宝贵的财富。我们应该注重成长的过程，不断提升自己的能力和素质，而不仅仅是追求表面的成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人生的目标不是成为最优秀的人，而是成为最优秀的自己。”这个观点提醒我们，要找到自己的独特之处，发掘自己的潜力，并努力成为最好的自己。每个人都有自己的特长和价值，我们应该珍惜自己的独特性，而不是盲目追求他人的标准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人生就像一场马拉松，速度并不是最重要的，关键是坚持到最后。”这个比喻让我们明白，成功需要持之以恒的努力和坚持。在人生的道路上，我们会遇到各种困难和挑战，只有坚持不懈地努力，才能最终到达胜利的终点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“人生的价值不在于拥有多少，而在于付出多少。”这句话提醒我们，要学会给予和奉献。通过帮助他人、关心他人，我们能够收获更多的快乐和满足感。在付出的过程中，我们也会不断提升自己的价值。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《孩子，假如大家吃了棉花糖》中的这些精彩摘录，让我们更加深刻地理解了生活的真谛。它们如同一盏明灯，照亮了我们前进的道路。让我们珍藏这些智慧的话语，时刻铭记在心，成为更好的自己。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阅读感受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当我们翻开《孩子，假如大家吃了棉花糖》这本书时，仿佛走进了一个关于成长、自我管理和人生智慧的奇妙世界。这本书以生动的叙述和贴近生活的例子，向我们展示了一个简单却常常被我们忽略的道理：生活中的每一个选择，都可能影响我们的未来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阅读感受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的主人公艾瑞原本是一个调皮、不爱学习的少年。然而，在一次偶然的机会中，他结识了曾参加过斯坦福大学棉花糖实验的乔纳森爷爷。这个实验简单来说就是给孩子一颗棉花糖，告诉他们如果他们能坚持十五分钟不吃掉它，就会得到第二颗棉花糖。这个实验不仅测试了孩子的延迟满足能力，更揭示了他们如何处理诱惑和如何进行自我管理的深层智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https://d.book118.com/058136104020006031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9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9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9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9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9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9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9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0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0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0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0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0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0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0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0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0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0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1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1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1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1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7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18</Slides>
  <Notes>17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内容摘要</vt:lpstr>
      <vt:lpstr>内容摘要</vt:lpstr>
      <vt:lpstr>PowerPoint Presentation</vt:lpstr>
      <vt:lpstr>精彩摘录</vt:lpstr>
      <vt:lpstr>精彩摘录</vt:lpstr>
      <vt:lpstr>精彩摘录</vt:lpstr>
      <vt:lpstr>精彩摘录</vt:lpstr>
      <vt:lpstr>精彩摘录</vt:lpstr>
      <vt:lpstr>精彩摘录</vt:lpstr>
      <vt:lpstr>PowerPoint Presentation</vt:lpstr>
      <vt:lpstr>阅读感受</vt:lpstr>
      <vt:lpstr>阅读感受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2024-09-07T21:46:30.175</cp:lastPrinted>
  <dcterms:created xsi:type="dcterms:W3CDTF">2024-09-07T13:46:30Z</dcterms:created>
  <dcterms:modified xsi:type="dcterms:W3CDTF">2024-09-07T13:46:37Z</dcterms:modified>
</cp:coreProperties>
</file>