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B1E2E-86F6-4A70-B3E7-A4C349472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C54DA-DCC6-4A70-841D-185E21F03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C6CC7-C659-4BE5-A14B-165CA9E5A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66462-5461-47CD-A272-0F691BDC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FAAB0-845F-4EC9-BA02-926694CF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38B9A-4684-48A6-B09C-9115372F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6D487-505F-4A8A-847D-D02197D44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C1610-2793-4164-887E-DCF678CC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3BF8A-46FC-4645-832A-9DCB8491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D3722-0BD0-420F-8104-1877616A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2DD81-3322-4380-B384-9FA0E2BA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6123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腰池引流管的护理查房PPT课件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腰池引流管概述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腰池引流管的护理要点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腰池引流管常见并发症及处理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腰池引流管概述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腰池引流管是一种用于引流脑脊液的医疗设备，通过在腰部植入引流管，将脑脊液引流至体外，以降低颅内压、缓解疼痛等症状。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腰池引流管主要用于治疗脑积水、颅内感染、脑出血等疾病，通过引流脑脊液，减轻颅内压，改善脑部血液循环，促进脑功能恢复。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腰池引流管适用于治疗脑积水、颅内感染、脑出血等疾病，尤其适用于药物治疗无效或病情严重的患者。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腰池引流管不适用于患有严重出血性疾病、腰椎病变、脊柱畸形等患者，以及无法耐受手术和术后护理的患者。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在手术室进行腰池引流管的植入手术，术后进行引流管的护理和监测，定期更换引流袋，保持引流管的通畅和清洁。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在操作过程中要严格遵守无菌原则，避免感染；同时要密切观察引流液的量和颜色，如有异常及时处理；还要注意患者的体位和活动限制，避免过度活动导致引流管移位或脱落。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腰池引流管的护理要点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引流管应妥善固定，防止滑脱和移位。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定期清洁引流管周围皮肤，保持干燥和清洁。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定期检查引流管是否通畅，防止堵塞和弯曲。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引流管的固定与清洁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密切观察引流液的颜色、性质和量，及时发现异常情况。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准确记录引流液的量、颜色和性状，为医生提供参考。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注意观察引流液是否有脓性、血性或浑浊等异常情况。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在拔除引流管前，应先夹闭引流管，避免引流液逆流。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拔除引流管后，应继续观察患者的症状和体征，及时处理异常情况。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73" r="6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21" b="225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根据医生指示定期更换引流管，确保引流管清洁和通畅。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引流管的更换与拔除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腰池引流管常见并发症及处理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https://d.book118.com/058136123066006025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2024-09-02T05:18:03.730</cp:lastPrinted>
  <dcterms:created xsi:type="dcterms:W3CDTF">2024-09-01T21:18:03Z</dcterms:created>
  <dcterms:modified xsi:type="dcterms:W3CDTF">2024-09-01T21:18:05Z</dcterms:modified>
</cp:coreProperties>
</file>