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116CB-0B0D-466D-A29A-B0F0F1AC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2D83-CB02-42D4-818A-56E59BD9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9996A-61EA-41A8-BB3F-2EE07EFD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99B3F-4D2A-452F-9990-0053716B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2F941-C1ED-42FF-A1AD-EF531028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34D544-28D4-45AE-BA0A-1D95F53E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267760-AFDC-4CB1-B8EC-456E7EB5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83493-9DED-4872-9C2F-CEF0BD577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5C2FD-8917-4E9A-A249-D8A64441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B384D-F71D-49D2-A071-73CA6858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FD1A3-46FE-42B1-8069-A12B6656D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6137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铁道运营职业规划书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2420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6"/>
            <a:ext cx="2272420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铁道运营岗位分析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铁道运营职业规划建议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铁道运营职业规划实施路径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铁道运营职业规划评估与调整策略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早期铁路建设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包括铁路线路的规划、建设和开通，以及初步的运营管理。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铁路网络扩张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重点在于增加铁路线路和车站，提高铁路运输的覆盖范围。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技术升级与现代化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引入新技术和设备，如高速铁路、智能化调度系统等。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强调铁路运营的环保性能，提高运输效率和安全性。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28" r="2382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随着经济发展和人口流动，铁路运输需求不断增加。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运输量持续增长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高速铁路、磁悬浮列车等新技术不断涌现，推动行业升级。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铁路运输在节能减排、降低污染方面具有优势，符合可持续发展趋势。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铁路运营企业逐渐向物流、旅游等领域拓展，实现多元化发展。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具备铁路工程、车辆工程、电气工程等背景的专业人才，参与铁路线路规划、设备研发和维护等工作。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技术型人才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具备管理学、经济学等背景的专业人才，参与铁路运营策划、市场营销和企业管理等工作。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管理型人才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具备跨学科背景和实践经验的人才，能够在技术和管理之间架起桥梁，推动铁路运营的创新和发展。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复合型人才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铁道运营岗位分析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负责车站的行车组织、客运组织、票务管理等工作，确保车站正常运营。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车站值班员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负责列车运行调度、监控、应急处理等工作，保障列车安全、正点运行。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列车调度员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负责驾驶列车、执行行车计划、完成运输任务，确保旅客和货物安全到达目的地。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机车乘务员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负责铁道线路、道岔、信号等设备的检查、维修、保养等工作，保障铁道线路畅通无阻。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铁道线路工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掌握铁道运营相关的基础理论和专业知识，如行车组织、客运组织、票务管理、列车运行图等。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在紧急情况下能够迅速反应，采取正确的措施，保障旅客和货物的安全。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具备实际操作铁道运营相关设备的能力，如驾驶列车、使用调度设备、操作信号设备等。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实际操作能力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与团队成员紧密合作，共同完成铁道运营任务，确保车站和列车的正常运营。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岗位技能要求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通过积累经验和提升能力，可以晋升为车站站长、调度所主任等管理岗位，负责更大范围的管理和决策工作。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通过不断学习和提升技能，可以发展为铁道工程师、信号工程师等技术岗位，参与铁道线路和设备的规划、设计、研发等工作。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岗位晋升空间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技术岗位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管理岗位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铁道运营职业规划建议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https://d.book118.com/058136137034006030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2024-09-06T14:31:47.404</cp:lastPrinted>
  <dcterms:created xsi:type="dcterms:W3CDTF">2024-09-06T06:31:47Z</dcterms:created>
  <dcterms:modified xsi:type="dcterms:W3CDTF">2024-09-06T06:31:49Z</dcterms:modified>
</cp:coreProperties>
</file>