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EF129-472E-479A-A556-D7216CB7F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C6150-6A61-4C48-9D82-6F90B58C4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531FD-C693-4DB5-B51E-DEDC32222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AF34E-3DEA-45CC-B21C-006ECAD0D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D9E92-8B9A-4EAB-9952-8D835F4E1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DB991-DA60-45B8-B9D5-311C59E3D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B7A53D-6BE2-4EEA-8F6D-96B945DA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40567-37B2-49BE-A99F-906627740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6830D-9BAF-4132-AD38-C78983C1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6F918-BBA4-47A3-B92E-EC226EFBB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C2064-1562-45C8-B29D-487D0C65A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701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渡船翻覆事故应急措施及救援预案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应急响应与组织协调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后期处置与恢复工作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应急资源保障与能力建设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宣传教育与社会参与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事故背景与原因分析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渡船翻覆事故定义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事故发生时间与地点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涉及人员与船只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89" r="43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944" r="69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渡船翻覆事故概述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渡船在航行过程中因各种原因导致船只倾覆或沉没，造成人员伤亡和财产损失的事件。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事故通常发生在河流、湖泊等水域，时间多为恶劣天气或夜间航行时。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事故涉及渡船船员、乘客以及相关救援人员，船只类型多为中小型客船。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恶劣天气如大风、暴雨、浓雾等导致能见度降低、水流湍急，增加船只翻覆风险。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船员操作失误、超载、违反航行规则等行为可能导致事故发生。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船只老化、维护不足或设计缺陷等问题影响船只稳定性和安全性。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船只因素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事故发生原因及过程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影响范围及后果评估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事故可能导致船员和乘客伤亡，甚至有人员失踪。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船只损坏、货物损失以及救援过程中产生的费用。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事故可能引起公众恐慌，影响水上交通安全声誉。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船只翻覆可能导致燃油泄漏，污染水域生态环境。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应急响应与组织协调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报告上级部门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将事故情况及时报告上级主管部门，请求指导和支援。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立即启动应急响应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事故发生后，第一时间启动应急响应机制，通知相关部门和人员迅速到位。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评估事故等级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根据事故现场情况和人员伤亡情况，评估事故等级，为后续救援行动提供依据。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应急响应机制启动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成立应急指挥部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组建由相关部门和专家组成的应急指挥部，负责统一指挥和协调救援行动。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明确各部门和人员的职责分工，确保救援行动有序进行。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建立信息共享平台，及时发布事故信息和救援进展情况，促进各方协同作战。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协调专业救援队伍、武警、消防等力量参与救援行动，提供必要的装备和技术支持。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协调救援力量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调用社会资源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寻求国际合作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动员社会各方面力量参与救援行动，包括志愿者组织、民间救援团队等。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如需国际救援支持，积极与国际组织沟通协调，争取国际援助。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协调各方资源参与救援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警戒设置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现场安全评估及警戒设置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根据安全评估结果，合理设置警戒区域，使用警戒带、警示灯等标识工具，确保救援人员和群众安全，防止二次事故发生。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迅速对事故现场进行安全评估，了解翻覆渡船的状态、周围环境、天气海况等因素，判断是否存在危险源和安全隐患。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人员搜救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优先搜救落水人员和被困人员，利用救生艇、救生圈等救援装备，配合潜水员进行水下搜救。同时，通过喊话、敲击等方式与被困人员取得联系，指导其进行自救。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伤员救治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对于救出的伤员，立即进行检伤分类，根据伤情轻重缓急进行救治。对于危重伤员，立即采取心肺复苏、止血包扎等急救措施，并尽快送往医院接受进一步治疗。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人员搜救与伤员救治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https://d.book118.com/058137010015006032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2024-09-09T09:22:54.933</cp:lastPrinted>
  <dcterms:created xsi:type="dcterms:W3CDTF">2024-09-09T01:22:54Z</dcterms:created>
  <dcterms:modified xsi:type="dcterms:W3CDTF">2024-09-09T01:22:56Z</dcterms:modified>
</cp:coreProperties>
</file>