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85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8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8856A-8AD1-466C-A0B1-42A3A3F1E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2DD830-8C94-4494-ADA5-E6D75D925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E1361-E175-4C08-87AC-45662B682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94B1E-AB9D-4A0A-99F2-27C3581B9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7A0A8B-6951-4D13-91BB-D497D3DFA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868AA3-BA94-4820-89FC-1CA894E73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679BE5-7388-4B40-BAB2-A1A88CB28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50454C-3F8B-4AC5-9FAA-CD30028C8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1BDE33-8FB3-4CB4-9CDF-1ED17F1FA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1018E-1561-4BF1-B352-ED9499DB2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1849D-DDAC-413A-9D21-82C88154F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5"/>
            <a:ext cx="10515600" cy="1087475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841" r:id="rId2"/>
    <p:sldLayoutId id="2147485842" r:id="rId3"/>
    <p:sldLayoutId id="2147485843" r:id="rId4"/>
    <p:sldLayoutId id="2147485844" r:id="rId5"/>
    <p:sldLayoutId id="2147485845" r:id="rId6"/>
    <p:sldLayoutId id="2147485846" r:id="rId7"/>
    <p:sldLayoutId id="2147485847" r:id="rId8"/>
    <p:sldLayoutId id="2147485848" r:id="rId9"/>
    <p:sldLayoutId id="2147485849" r:id="rId10"/>
    <p:sldLayoutId id="2147485850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tags" Target="../tags/tag107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19" Type="http://schemas.openxmlformats.org/officeDocument/2006/relationships/tags" Target="../tags/tag148.xml" /><Relationship Id="rId2" Type="http://schemas.openxmlformats.org/officeDocument/2006/relationships/tags" Target="../tags/tag131.xml" /><Relationship Id="rId20" Type="http://schemas.openxmlformats.org/officeDocument/2006/relationships/tags" Target="../tags/tag149.xml" /><Relationship Id="rId21" Type="http://schemas.openxmlformats.org/officeDocument/2006/relationships/tags" Target="../tags/tag150.xml" /><Relationship Id="rId22" Type="http://schemas.openxmlformats.org/officeDocument/2006/relationships/tags" Target="../tags/tag151.xml" /><Relationship Id="rId23" Type="http://schemas.openxmlformats.org/officeDocument/2006/relationships/tags" Target="../tags/tag152.xml" /><Relationship Id="rId24" Type="http://schemas.openxmlformats.org/officeDocument/2006/relationships/tags" Target="../tags/tag153.xml" /><Relationship Id="rId25" Type="http://schemas.openxmlformats.org/officeDocument/2006/relationships/tags" Target="../tags/tag154.xml" /><Relationship Id="rId26" Type="http://schemas.openxmlformats.org/officeDocument/2006/relationships/tags" Target="../tags/tag155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14" Type="http://schemas.openxmlformats.org/officeDocument/2006/relationships/tags" Target="../tags/tag235.xml" /><Relationship Id="rId15" Type="http://schemas.openxmlformats.org/officeDocument/2006/relationships/tags" Target="../tags/tag236.xml" /><Relationship Id="rId16" Type="http://schemas.openxmlformats.org/officeDocument/2006/relationships/tags" Target="../tags/tag237.xml" /><Relationship Id="rId17" Type="http://schemas.openxmlformats.org/officeDocument/2006/relationships/tags" Target="../tags/tag238.xml" /><Relationship Id="rId18" Type="http://schemas.openxmlformats.org/officeDocument/2006/relationships/tags" Target="../tags/tag239.xml" /><Relationship Id="rId19" Type="http://schemas.openxmlformats.org/officeDocument/2006/relationships/tags" Target="../tags/tag240.xml" /><Relationship Id="rId2" Type="http://schemas.openxmlformats.org/officeDocument/2006/relationships/tags" Target="../tags/tag223.xml" /><Relationship Id="rId20" Type="http://schemas.openxmlformats.org/officeDocument/2006/relationships/tags" Target="../tags/tag241.xml" /><Relationship Id="rId21" Type="http://schemas.openxmlformats.org/officeDocument/2006/relationships/tags" Target="../tags/tag242.xml" /><Relationship Id="rId22" Type="http://schemas.openxmlformats.org/officeDocument/2006/relationships/tags" Target="../tags/tag243.xml" /><Relationship Id="rId23" Type="http://schemas.openxmlformats.org/officeDocument/2006/relationships/tags" Target="../tags/tag244.xml" /><Relationship Id="rId24" Type="http://schemas.openxmlformats.org/officeDocument/2006/relationships/tags" Target="../tags/tag245.xml" /><Relationship Id="rId25" Type="http://schemas.openxmlformats.org/officeDocument/2006/relationships/tags" Target="../tags/tag246.xml" /><Relationship Id="rId26" Type="http://schemas.openxmlformats.org/officeDocument/2006/relationships/tags" Target="../tags/tag247.xml" /><Relationship Id="rId27" Type="http://schemas.openxmlformats.org/officeDocument/2006/relationships/tags" Target="../tags/tag248.xml" /><Relationship Id="rId28" Type="http://schemas.openxmlformats.org/officeDocument/2006/relationships/tags" Target="../tags/tag249.xml" /><Relationship Id="rId29" Type="http://schemas.openxmlformats.org/officeDocument/2006/relationships/tags" Target="../tags/tag250.xml" /><Relationship Id="rId3" Type="http://schemas.openxmlformats.org/officeDocument/2006/relationships/tags" Target="../tags/tag224.xml" /><Relationship Id="rId30" Type="http://schemas.openxmlformats.org/officeDocument/2006/relationships/tags" Target="../tags/tag251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18" Type="http://schemas.openxmlformats.org/officeDocument/2006/relationships/tags" Target="../tags/tag271.xml" /><Relationship Id="rId19" Type="http://schemas.openxmlformats.org/officeDocument/2006/relationships/tags" Target="../tags/tag272.xml" /><Relationship Id="rId2" Type="http://schemas.openxmlformats.org/officeDocument/2006/relationships/tags" Target="../tags/tag255.xml" /><Relationship Id="rId20" Type="http://schemas.openxmlformats.org/officeDocument/2006/relationships/tags" Target="../tags/tag273.xml" /><Relationship Id="rId21" Type="http://schemas.openxmlformats.org/officeDocument/2006/relationships/tags" Target="../tags/tag274.xml" /><Relationship Id="rId22" Type="http://schemas.openxmlformats.org/officeDocument/2006/relationships/tags" Target="../tags/tag275.xml" /><Relationship Id="rId23" Type="http://schemas.openxmlformats.org/officeDocument/2006/relationships/tags" Target="../tags/tag276.xml" /><Relationship Id="rId24" Type="http://schemas.openxmlformats.org/officeDocument/2006/relationships/tags" Target="../tags/tag277.xml" /><Relationship Id="rId25" Type="http://schemas.openxmlformats.org/officeDocument/2006/relationships/tags" Target="../tags/tag278.xml" /><Relationship Id="rId26" Type="http://schemas.openxmlformats.org/officeDocument/2006/relationships/tags" Target="../tags/tag279.xml" /><Relationship Id="rId27" Type="http://schemas.openxmlformats.org/officeDocument/2006/relationships/tags" Target="../tags/tag280.xml" /><Relationship Id="rId28" Type="http://schemas.openxmlformats.org/officeDocument/2006/relationships/tags" Target="../tags/tag281.xml" /><Relationship Id="rId29" Type="http://schemas.openxmlformats.org/officeDocument/2006/relationships/tags" Target="../tags/tag282.xml" /><Relationship Id="rId3" Type="http://schemas.openxmlformats.org/officeDocument/2006/relationships/tags" Target="../tags/tag256.xml" /><Relationship Id="rId30" Type="http://schemas.openxmlformats.org/officeDocument/2006/relationships/tags" Target="../tags/tag283.xml" /><Relationship Id="rId31" Type="http://schemas.openxmlformats.org/officeDocument/2006/relationships/tags" Target="../tags/tag284.xml" /><Relationship Id="rId32" Type="http://schemas.openxmlformats.org/officeDocument/2006/relationships/tags" Target="../tags/tag285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37031002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 fontScale="95313"/>
          </a:bodyPr>
          <a:lstStyle/>
          <a:p>
            <a:r>
              <a:rPr lang="zh-CN" altLang="en-US"/>
              <a:t>自救器材使用注意事项及操作指南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3"/>
            </p:custDataLst>
          </p:nvPr>
        </p:nvSpPr>
        <p:spPr>
          <a:xfrm>
            <a:off x="5120641" y="1826762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4"/>
            </p:custDataLst>
          </p:nvPr>
        </p:nvSpPr>
        <p:spPr>
          <a:xfrm>
            <a:off x="6582927" y="192988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自救器材的种类</a:t>
            </a:r>
            <a:endParaRPr lang="zh-CN" altLang="en-US" sz="25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序号"/>
          <p:cNvSpPr txBox="1"/>
          <p:nvPr>
            <p:custDataLst>
              <p:tags r:id="rId5"/>
            </p:custDataLst>
          </p:nvPr>
        </p:nvSpPr>
        <p:spPr>
          <a:xfrm>
            <a:off x="5120641" y="4462805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6"/>
            </p:custDataLst>
          </p:nvPr>
        </p:nvSpPr>
        <p:spPr>
          <a:xfrm>
            <a:off x="6582927" y="4565928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自救器材的适用场景</a:t>
            </a:r>
            <a:endParaRPr lang="zh-CN" altLang="en-US" sz="25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序号"/>
          <p:cNvSpPr txBox="1"/>
          <p:nvPr>
            <p:custDataLst>
              <p:tags r:id="rId7"/>
            </p:custDataLst>
          </p:nvPr>
        </p:nvSpPr>
        <p:spPr>
          <a:xfrm>
            <a:off x="5120641" y="2705443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8"/>
            </p:custDataLst>
          </p:nvPr>
        </p:nvSpPr>
        <p:spPr>
          <a:xfrm>
            <a:off x="6582927" y="2808566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642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自救器材的使用注意事项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0" name="序号"/>
          <p:cNvSpPr txBox="1"/>
          <p:nvPr>
            <p:custDataLst>
              <p:tags r:id="rId9"/>
            </p:custDataLst>
          </p:nvPr>
        </p:nvSpPr>
        <p:spPr>
          <a:xfrm>
            <a:off x="5120641" y="3584124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2" name="项标题"/>
          <p:cNvSpPr txBox="1"/>
          <p:nvPr>
            <p:custDataLst>
              <p:tags r:id="rId10"/>
            </p:custDataLst>
          </p:nvPr>
        </p:nvSpPr>
        <p:spPr>
          <a:xfrm>
            <a:off x="6582927" y="368724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自救器材的操作指南</a:t>
            </a:r>
            <a:endParaRPr lang="zh-CN" altLang="en-US" sz="25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4" name="序号"/>
          <p:cNvSpPr txBox="1"/>
          <p:nvPr>
            <p:custDataLst>
              <p:tags r:id="rId11"/>
            </p:custDataLst>
          </p:nvPr>
        </p:nvSpPr>
        <p:spPr>
          <a:xfrm>
            <a:off x="5120641" y="5341487"/>
            <a:ext cx="1115060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2"/>
            </p:custDataLst>
          </p:nvPr>
        </p:nvSpPr>
        <p:spPr>
          <a:xfrm>
            <a:off x="6582927" y="5444610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6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5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自救器材的选购建议</a:t>
            </a:r>
            <a:endParaRPr lang="zh-CN" altLang="en-US" sz="25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自救器材的种类</a:t>
            </a:r>
            <a:endParaRPr lang="zh-CN" altLang="en-US"/>
          </a:p>
        </p:txBody>
      </p:sp>
      <p:sp>
        <p:nvSpPr>
          <p:cNvPr id="104893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灭火器</a:t>
            </a:r>
            <a:endParaRPr lang="zh-CN" altLang="en-US"/>
          </a:p>
        </p:txBody>
      </p:sp>
      <p:sp>
        <p:nvSpPr>
          <p:cNvPr id="104900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0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1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1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二氧化碳灭火器：适用于扑灭电气设备、精密仪器等火灾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水基灭火器：适用于扑灭一般火灾，如纸张、木材、塑料等，也可用于扑灭电气设备、精密仪器等火灾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干粉灭火器：适用于扑灭一般火灾，如纸张、木材、塑料等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2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泡沫灭火器：适用于扑灭油类、可燃液体等火灾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灭火毯</a:t>
            </a:r>
            <a:endParaRPr lang="zh-CN" altLang="en-US"/>
          </a:p>
        </p:txBody>
      </p:sp>
      <p:sp>
        <p:nvSpPr>
          <p:cNvPr id="1049064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6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6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0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2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灭火毯主要由玻璃纤维、硅胶等耐高温材料制成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4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灭火毯是一种防火毯，用于扑灭初期火灾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6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灭火毯的使用方法：将灭火毯覆盖在火源上，隔绝氧气，达到灭火效果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灭火毯的注意事项：使用时要避免接触火源，防止燃烧；使用后要及时清洗，保持清洁。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防烟面罩</a:t>
            </a:r>
            <a:endParaRPr lang="zh-CN" altLang="en-US"/>
          </a:p>
        </p:txBody>
      </p:sp>
      <p:sp>
        <p:nvSpPr>
          <p:cNvPr id="104911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488957" y="1975787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506611" y="4184343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4"/>
          <p:cNvSpPr/>
          <p:nvPr>
            <p:custDataLst>
              <p:tags r:id="rId4"/>
            </p:custDataLst>
          </p:nvPr>
        </p:nvSpPr>
        <p:spPr>
          <a:xfrm>
            <a:off x="940471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114583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40471" y="318842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作用：防止烟雾和毒气进入呼吸道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8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55098" y="1975178"/>
            <a:ext cx="681562" cy="198320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72143" y="4184343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8"/>
          <p:cNvSpPr/>
          <p:nvPr>
            <p:custDataLst>
              <p:tags r:id="rId9"/>
            </p:custDataLst>
          </p:nvPr>
        </p:nvSpPr>
        <p:spPr>
          <a:xfrm>
            <a:off x="5206003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19"/>
          <p:cNvSpPr/>
          <p:nvPr>
            <p:custDataLst>
              <p:tags r:id="rId10"/>
            </p:custDataLst>
          </p:nvPr>
        </p:nvSpPr>
        <p:spPr>
          <a:xfrm flipV="1">
            <a:off x="5104341" y="2114583"/>
            <a:ext cx="1983201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206003" y="318842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佩戴方法：将面罩紧贴面部，确保密封性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38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888778" y="200561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06432" y="4213563"/>
            <a:ext cx="647919" cy="17807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任意多边形 25"/>
          <p:cNvSpPr/>
          <p:nvPr>
            <p:custDataLst>
              <p:tags r:id="rId14"/>
            </p:custDataLst>
          </p:nvPr>
        </p:nvSpPr>
        <p:spPr>
          <a:xfrm>
            <a:off x="7339682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26"/>
          <p:cNvSpPr/>
          <p:nvPr>
            <p:custDataLst>
              <p:tags r:id="rId15"/>
            </p:custDataLst>
          </p:nvPr>
        </p:nvSpPr>
        <p:spPr>
          <a:xfrm flipV="1">
            <a:off x="7238629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39682" y="3218252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使用时间：一般不超过30分钟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8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621419" y="198613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0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639073" y="4195301"/>
            <a:ext cx="647919" cy="177960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2" name="任意多边形 11"/>
          <p:cNvSpPr/>
          <p:nvPr>
            <p:custDataLst>
              <p:tags r:id="rId19"/>
            </p:custDataLst>
          </p:nvPr>
        </p:nvSpPr>
        <p:spPr>
          <a:xfrm>
            <a:off x="3073541" y="2633241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任意多边形 12"/>
          <p:cNvSpPr/>
          <p:nvPr>
            <p:custDataLst>
              <p:tags r:id="rId20"/>
            </p:custDataLst>
          </p:nvPr>
        </p:nvSpPr>
        <p:spPr>
          <a:xfrm flipV="1">
            <a:off x="2971271" y="212493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072324" y="3198163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材质：硅胶、橡胶等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8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021848" y="2005616"/>
            <a:ext cx="681562" cy="198204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038893" y="4213563"/>
            <a:ext cx="647919" cy="1780763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任意多边形 25"/>
          <p:cNvSpPr/>
          <p:nvPr>
            <p:custDataLst>
              <p:tags r:id="rId24"/>
            </p:custDataLst>
          </p:nvPr>
        </p:nvSpPr>
        <p:spPr>
          <a:xfrm>
            <a:off x="9472144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26"/>
          <p:cNvSpPr/>
          <p:nvPr>
            <p:custDataLst>
              <p:tags r:id="rId25"/>
            </p:custDataLst>
          </p:nvPr>
        </p:nvSpPr>
        <p:spPr>
          <a:xfrm flipV="1">
            <a:off x="9371700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472144" y="3218252"/>
            <a:ext cx="1779603" cy="160339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注意事项：定期检查，确保面罩完好无损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急救包</a:t>
            </a:r>
            <a:endParaRPr lang="zh-CN" altLang="en-US"/>
          </a:p>
        </p:txBody>
      </p:sp>
      <p:sp>
        <p:nvSpPr>
          <p:cNvPr id="104920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急救包种类：包括基础急救包、家庭急救包、户外急救包等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急救包内容：包括创可贴、消毒剂、止痛药、止血带等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使用方法：根据不同情况选择合适的急救包，并按照说明书进行操作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注意事项：定期检查急救包内容，确保药品有效期，避免过期或失效。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 fontScale="98000"/>
          </a:bodyPr>
          <a:lstStyle/>
          <a:p>
            <a:r>
              <a:rPr lang="zh-CN" altLang="en-US"/>
              <a:t>自救器材的使用注意事项</a:t>
            </a:r>
            <a:endParaRPr lang="zh-CN" altLang="en-US"/>
          </a:p>
        </p:txBody>
      </p:sp>
      <p:sp>
        <p:nvSpPr>
          <p:cNvPr id="10492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定期检查</a:t>
            </a:r>
            <a:endParaRPr lang="zh-CN" altLang="en-US"/>
          </a:p>
        </p:txBody>
      </p:sp>
      <p:sp>
        <p:nvSpPr>
          <p:cNvPr id="104933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检查自救器材的存放环境和条件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检查自救器材的完整性和可用性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检查自救器材的保质期和生产日期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检查自救器材的使用方法和注意事项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正确使用方法</a:t>
            </a:r>
            <a:endParaRPr lang="zh-CN" altLang="en-US"/>
          </a:p>
        </p:txBody>
      </p:sp>
      <p:sp>
        <p:nvSpPr>
          <p:cNvPr id="1049402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阅读说明书：了解器材的使用方法、注意事项和维护方法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操作步骤：按照说明书的指导，一步步操作自救器材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检查器材：确保器材完好无损，功能正常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安全使用：在安全的环境下使用自救器材，避免造成不必要的伤害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正确佩戴：按照说明书的指导，正确佩戴自救器材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定期检查：定期检查自救器材，确保其功能正常，避免在使用时出现问题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使用范围限制</a:t>
            </a:r>
            <a:endParaRPr lang="zh-CN" altLang="en-US"/>
          </a:p>
        </p:txBody>
      </p:sp>
      <p:sp>
        <p:nvSpPr>
          <p:cNvPr id="104948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自救器材仅适用于紧急情况下的自救，不适用于其他用途。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自救器材的使用范围应根据说明书和操作指南进行选择，避免使用不当造成伤害。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自救器材的使用范围应考虑环境因素，如温度、湿度、海拔等，以确保其性能稳定。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自救器材的使用范围应考虑使用者的身体状况，如年龄、体重、健康状况等，以确保其安全使用。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维护保养</a:t>
            </a:r>
            <a:endParaRPr lang="zh-CN" altLang="en-US"/>
          </a:p>
        </p:txBody>
      </p:sp>
      <p:sp>
        <p:nvSpPr>
          <p:cNvPr id="104955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7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7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8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定期检查：定期检查自救器材的完整性和功能性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更换配件：定期更换老化或损坏的配件，确保自救器材的性能和安全性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存放环境：存放在干燥、通风的环境中，避免高温、潮湿和阳光直射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清洁保养：使用后及时清洁，避免灰尘和污垢影响性能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自救器材的操作指南</a:t>
            </a:r>
            <a:endParaRPr lang="zh-CN" altLang="en-US"/>
          </a:p>
        </p:txBody>
      </p:sp>
      <p:sp>
        <p:nvSpPr>
          <p:cNvPr id="104963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灭火器的使用方法</a:t>
            </a:r>
            <a:endParaRPr lang="zh-CN" altLang="en-US"/>
          </a:p>
        </p:txBody>
      </p:sp>
      <p:sp>
        <p:nvSpPr>
          <p:cNvPr id="104969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9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0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0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1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71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72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2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73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检查灭火器是否在有效期内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关闭灭火器阀门，防止剩余气体泄漏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持续喷射，直至火源完全熄灭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拔出灭火器保险销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保持灭火器与火源的距离，避免烫伤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2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握住灭火器喷嘴，对准火源根部喷射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https://d.book118.com/058137031002006024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0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54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汉仪正圆-75W</vt:lpstr>
      <vt:lpstr>汉仪正圆 55简</vt:lpstr>
      <vt:lpstr>微软雅黑</vt:lpstr>
      <vt:lpstr>宋体</vt:lpstr>
      <vt:lpstr>Office Theme</vt:lpstr>
      <vt:lpstr>自救器材使用注意事项及操作指南</vt:lpstr>
      <vt:lpstr>目录</vt:lpstr>
      <vt:lpstr>自救器材的种类</vt:lpstr>
      <vt:lpstr>灭火器</vt:lpstr>
      <vt:lpstr>灭火毯</vt:lpstr>
      <vt:lpstr>防烟面罩</vt:lpstr>
      <vt:lpstr>急救包</vt:lpstr>
      <vt:lpstr>自救器材的使用注意事项</vt:lpstr>
      <vt:lpstr>定期检查</vt:lpstr>
      <vt:lpstr>正确使用方法</vt:lpstr>
      <vt:lpstr>使用范围限制</vt:lpstr>
      <vt:lpstr>维护保养</vt:lpstr>
      <vt:lpstr>自救器材的操作指南</vt:lpstr>
      <vt:lpstr>灭火器的使用方法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2024-08-30T20:15:21.933</cp:lastPrinted>
  <dcterms:created xsi:type="dcterms:W3CDTF">2024-08-30T12:15:21Z</dcterms:created>
  <dcterms:modified xsi:type="dcterms:W3CDTF">2024-08-30T12:15:24Z</dcterms:modified>
</cp:coreProperties>
</file>