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8A0EF-B97F-4BDE-B814-15C1CBA5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DC439-2ED2-46D7-8B5C-39371B5E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A3255-C3F0-4539-8557-BA39F1C40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4D006-0776-4EC2-BE61-441A58C0C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B6759-A0AF-4133-BFF6-44302A2E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5349D-D506-428E-97C0-2CE78AB2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58B8E-C57C-4C90-91F1-437EA0A1F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70AA6-B42D-4228-AEA9-A8EA751D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6D9C1-AAB6-423C-9276-FE867C2F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1B816-FB9D-4DE6-8B5A-EF0C21B36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31B04-C6F0-4C41-84B0-AB48CE79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35" r:id="rId2"/>
    <p:sldLayoutId id="2147487236" r:id="rId3"/>
    <p:sldLayoutId id="2147487237" r:id="rId4"/>
    <p:sldLayoutId id="2147487238" r:id="rId5"/>
    <p:sldLayoutId id="2147487239" r:id="rId6"/>
    <p:sldLayoutId id="2147487240" r:id="rId7"/>
    <p:sldLayoutId id="2147487241" r:id="rId8"/>
    <p:sldLayoutId id="2147487242" r:id="rId9"/>
    <p:sldLayoutId id="2147487243" r:id="rId10"/>
    <p:sldLayoutId id="214748724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26" Type="http://schemas.openxmlformats.org/officeDocument/2006/relationships/tags" Target="../tags/tag279.xml" /><Relationship Id="rId27" Type="http://schemas.openxmlformats.org/officeDocument/2006/relationships/tags" Target="../tags/tag280.xml" /><Relationship Id="rId28" Type="http://schemas.openxmlformats.org/officeDocument/2006/relationships/tags" Target="../tags/tag281.xml" /><Relationship Id="rId29" Type="http://schemas.openxmlformats.org/officeDocument/2006/relationships/tags" Target="../tags/tag282.xml" /><Relationship Id="rId3" Type="http://schemas.openxmlformats.org/officeDocument/2006/relationships/tags" Target="../tags/tag256.xml" /><Relationship Id="rId30" Type="http://schemas.openxmlformats.org/officeDocument/2006/relationships/tags" Target="../tags/tag283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42011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2024年智慧城市建设进程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智慧城市的发展历程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2024年智慧城市建设的主要领域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2024年智慧城市的技术支撑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2024年智慧城市的建设成果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未来智慧城市的发展趋势和展望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08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关键技术：物联网、大数据、人工智能等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概念提出：20世纪90年代，美国学者提出"智慧城市"概念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发展历程：从最初的数字化城市，到智能城市，再到智慧城市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应用领域：交通、医疗、教育、环保等各个领域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172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4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起步阶段：20世纪80年代，智慧城市的概念开始出现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探索阶段：21世纪初，一些城市开始尝试建设智慧城市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发展阶段：2010年代，智慧城市建设在全球范围内加速发展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成熟阶段：预计到2024年，智慧城市建设将进入成熟阶段，实现全面智能化和数字化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2024年智慧城市的建设背景</a:t>
            </a:r>
            <a:endParaRPr lang="zh-CN" altLang="en-US"/>
          </a:p>
        </p:txBody>
      </p:sp>
      <p:sp>
        <p:nvSpPr>
          <p:cNvPr id="104925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城市化进程：全球城市化进程加快，城市人口增加，对城市管理和服务提出了更高的要求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科技进步：人工智能、大数据、物联网等技术的发展为智慧城市建设提供了技术支持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环境问题：气候变化、环境污染等问题日益严重，需要采取更加智能、环保的解决方案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经济发展：全球经济持续增长，各国政府和企业加大对智慧城市建设的投入，推动智慧城市建设的快速发展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智慧城市建设的重要意义</a:t>
            </a:r>
            <a:endParaRPr lang="zh-CN" altLang="en-US"/>
          </a:p>
        </p:txBody>
      </p:sp>
      <p:sp>
        <p:nvSpPr>
          <p:cNvPr id="1049328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促进经济发展：智慧城市建设可以带动相关产业的发展，促进经济增长。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提高城市管理效率：通过智能化手段，实现城市管理的精细化、智能化，提高城市运行效率。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改善市民生活质量：通过智能化服务，提高市民的生活质量，如智能交通、智能医疗、智能教育等。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提高城市竞争力：智慧城市建设可以提高城市的竞争力，吸引更多的人才和投资。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41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2024年智慧城市建设的主要领域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智慧交通</a:t>
            </a:r>
            <a:endParaRPr lang="zh-CN" altLang="en-US"/>
          </a:p>
        </p:txBody>
      </p:sp>
      <p:sp>
        <p:nvSpPr>
          <p:cNvPr id="104949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公共交通：智能调度，减少等待时间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交通大数据：分析交通数据，为城市规划提供依据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智能交通系统：实时监控交通流量，优化交通信号灯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自动驾驶汽车：实现车辆自动驾驶，提高道路安全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智慧能源</a:t>
            </a:r>
            <a:endParaRPr lang="zh-CN" altLang="en-US"/>
          </a:p>
        </p:txBody>
      </p:sp>
      <p:sp>
        <p:nvSpPr>
          <p:cNvPr id="104957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智能电网：实现电网的智能化、高效化和环保化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智能交通：实现交通系统的智能化、高效化和环保化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节能建筑：提高建筑能效，降低能耗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绿色能源：推广使用太阳能、风能等可再生能源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智慧环保</a:t>
            </a:r>
            <a:endParaRPr lang="zh-CN" altLang="en-US"/>
          </a:p>
        </p:txBody>
      </p:sp>
      <p:sp>
        <p:nvSpPr>
          <p:cNvPr id="104967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智能垃圾分类：利用AI技术实现垃圾分类的自动化、智能化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生态保护：利用AI技术进行生物多样性保护，保护生态环境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绿色能源：推广使用太阳能、风能等可再生能源，降低碳排放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环境监测：利用传感器和物联网技术实时监测空气质量、水质等环境指标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智慧安防</a:t>
            </a:r>
            <a:endParaRPr lang="zh-CN" altLang="en-US"/>
          </a:p>
        </p:txBody>
      </p:sp>
      <p:sp>
        <p:nvSpPr>
          <p:cNvPr id="104978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智能门禁：采用人脸识别、指纹识别等技术，提高门禁安全性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智能消防：实时监测火情，及时报警并启动消防系统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智能监控：实时监控城市各个角落，及时发现异常情况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智能报警：通过大数据分析，提前预警潜在风险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智慧医疗</a:t>
            </a:r>
            <a:endParaRPr lang="zh-CN" altLang="en-US"/>
          </a:p>
        </p:txBody>
      </p:sp>
      <p:sp>
        <p:nvSpPr>
          <p:cNvPr id="104986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6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6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6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智能医疗设备：如智能手环、智能血压计等，实时监测健康状况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远程医疗：通过互联网进行在线诊断和治疗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电子病历：实现患者信息的数字化管理，提高诊疗效率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药物研发：利用AI技术加速药物研发进程，降低成本和风险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3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智慧教育</a:t>
            </a:r>
            <a:endParaRPr lang="zh-CN" altLang="en-US"/>
          </a:p>
        </p:txBody>
      </p:sp>
      <p:sp>
        <p:nvSpPr>
          <p:cNvPr id="1049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智能教学系统：利用AI技术进行个性化教学，提高教学效果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在线教育资源：提供丰富的在线课程和资源，方便学生自主学习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智能评估与反馈：实时评估学生的学习情况，提供针对性的反馈和建议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虚拟现实教学：利用VR技术进行沉浸式教学，提高学生的学习兴趣和参与度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1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5001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2024年智慧城市的技术支撑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https://d.book118.com/058142011012006031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2024年智慧城市建设进程</vt:lpstr>
      <vt:lpstr>目录</vt:lpstr>
      <vt:lpstr>智慧城市的发展历程</vt:lpstr>
      <vt:lpstr>智慧城市的起源</vt:lpstr>
      <vt:lpstr>智慧城市的发展阶段</vt:lpstr>
      <vt:lpstr>2024年智慧城市的建设背景</vt:lpstr>
      <vt:lpstr>智慧城市建设的重要意义</vt:lpstr>
      <vt:lpstr>2024年智慧城市建设的主要领域</vt:lpstr>
      <vt:lpstr>智慧交通</vt:lpstr>
      <vt:lpstr>智慧能源</vt:lpstr>
      <vt:lpstr>智慧环保</vt:lpstr>
      <vt:lpstr>智慧安防</vt:lpstr>
      <vt:lpstr>智慧医疗</vt:lpstr>
      <vt:lpstr>智慧教育</vt:lpstr>
      <vt:lpstr>2024年智慧城市的技术支撑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2024-09-07T19:33:15.415</cp:lastPrinted>
  <dcterms:created xsi:type="dcterms:W3CDTF">2024-09-07T11:33:15Z</dcterms:created>
  <dcterms:modified xsi:type="dcterms:W3CDTF">2024-09-07T11:33:18Z</dcterms:modified>
</cp:coreProperties>
</file>