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5B52E-71D9-4E8D-B5A7-7800B5562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9A444-B103-4B44-B8E6-0A9EFC0C8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33779-E4C3-49A5-806A-18A4D335D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141B9-9A10-498D-9A36-F1C8E30D6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F9361-5603-420C-AA28-B82938583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ACD05B-F1D1-4AF6-9116-602231443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AD5832-3A99-40C7-B3E6-AF8E484A1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58231-F9C5-4EF8-A272-A0E754313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D6687-BAD3-4CEE-8D17-E86BC591F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EF15F-4776-461B-B1D8-368B9D1D3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F4B3E-34EF-4CD1-93C8-0E246A2A9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42032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《快递网点信息化》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快递网点信息化概述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快递网点信息化技术应用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信息化在快递网点运营中作用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快递网点信息化实施策略与路径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快递网点信息化概述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信息化定义及意义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信息化是指通过计算机、通信、网络等现代信息技术手段，对各类信息进行采集、处理、传输、存储、利用和共享，提高组织运行效率、降低运营成本的过程。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在快递网点领域，信息化有助于提升网点运营效率，优化资源配置，提高服务质量，降低运营成本，增强市场竞争力。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快递网点现状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目前，我国快递网点数量众多，但整体信息化水平参差不齐。部分大型快递企业已经实现了较高程度的信息化，而众多中小型快递网点信息化程度仍然较低。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随着互联网、物联网、大数据等技术的不断发展，未来快递网点将呈现以下发展趋势：智能化、自动化、无人化、绿色化以及多元化。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快递网点现状及发展趋势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信息化对快递网点影响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通过信息化手段，快递网点可以提供更加便捷、准确的服务，如实时查询物流信息、智能客服等，提升客户满意度。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信息化有助于快递网点实现资源优化配置，如根据历史数据预测未来业务量，合理安排人力、物力等资源。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通过信息化手段，快递网点可以实现自动化分拣、智能化配送等，大幅提高运营效率。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信息化可以降低快递网点的运营成本，如减少人工操作、降低库存成本、提高车辆利用率等。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快递网点信息化技术应用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2" b="48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自动化识别技术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传感器网络技术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物流设备智能化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通过RFID、二维码等技术手段，实现快递包裹的自动化识别和跟踪。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利用传感器网络对快递包裹的状态、位置等信息进行实时监控和数据采集。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引入智能化的物流设备，如自动化分拣系统、无人搬运车等，提高物流运作效率。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通过数据接口对接、网络爬虫等方式，收集并整合各来源的物流数据。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对收集到的数据进行清洗、去重、转换等处理，以保证数据质量。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运用统计分析、机器学习等方法，对物流数据进行深入分析，挖掘潜在的业务规律和趋势。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数据清洗与处理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云计算基础设施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数据存储与备份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应用开发与部署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云计算服务支持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通过云计算提供的数据存储服务，实现海量物流数据的可靠存储和备份。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借助云计算平台提供的开发工具和运行环境，快速开发和部署物流信息化应用。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利用云计算平台提供的基础设施服务，实现计算资源的弹性扩展和按需分配。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利用自然语言处理技术，实现智能客服、语音识别等功能，提升用户体验。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通过计算机视觉技术，实现包裹自动分拣、智能识别等功能，降低人工操作成本。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智能预测与决策支持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运用机器学习和深度学习技术，对物流数据进行智能预测和决策支持，提高物流运作的精准度和效率。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人工智能与机器学习辅助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信息化在快递网点运营中作用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通过自动化设备，如自动分拣系统、无人车等，减少人工操作，提高处理效率。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自动化设备应用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运用大数据技术，对网点运营数据进行实时分析，优化资源配置，降低运营成本。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利用人工智能和机器学习技术，为网点运营提供智能化决策支持，提高决策效率和准确性。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提高运营效率与降低成本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通过信息化手段，提供多种便捷的服务渠道，如手机APP、微信公众号等，满足客户多样化需求。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多样化服务渠道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允许客户实时查询快递状态、预计送达时间等信息，提高服务透明度。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实时信息查询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根据客户历史数据和偏好，提供个性化服务定制，如定制化配送时间、特殊包装需求等。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个性化服务定制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优化客户体验与提升服务质量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数据驱动的绩效考核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运用信息化手段，对员工绩效进行客观、公正的考核，激励员工积极工作。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建立统一的信息化管理系统，实现网点内部各项业务的数字化、标准化管理。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内部沟通协作平台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提供内部沟通协作平台，方便员工之间实时交流、共享信息，提高工作效率。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加强内部管理与协同工作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https://d.book118.com/058142032020006033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2024-09-10T23:07:58.794</cp:lastPrinted>
  <dcterms:created xsi:type="dcterms:W3CDTF">2024-09-10T15:07:58Z</dcterms:created>
  <dcterms:modified xsi:type="dcterms:W3CDTF">2024-09-10T15:08:01Z</dcterms:modified>
</cp:coreProperties>
</file>