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F772A7-E290-4584-9CBA-47E29A939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16229-494B-4712-A33D-AE942DBD4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E89F3-01EC-4B57-AAAA-9DB2048D1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477A1-CB96-41E4-8F04-09DED8DE3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226F63-EE58-4BD3-A75A-71223725F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57D6FA-CC46-4B8D-9202-F52CFBECB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0BDC8F-F284-49AE-9FC9-A0DA66E50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341B2C-B7B3-4075-A020-E0C1B67DC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E521E-B696-4460-A360-5898FD994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441B5-AD24-4CC7-AFAB-1E2417CE2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5DF5D-24EF-4FEF-AB12-6955EE40C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1421011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基层医院外科发展现状及展望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基层医院外科发展面临的挑战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基层医院外科发展的机遇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阐述基层医院外科发展的重要性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基层医院外科是医疗服务体系的重要组成部分，对于满足广大患者的基本医疗需求、缓解看病难、看病贵问题具有重要意义。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34792" r="347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分析当前基层医院外科发展的现状及存在的问题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当前，基层医院外科发展面临诸多挑战，如医疗资源不足、技术水平相对落后、人才队伍建设滞后等。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探讨未来基层医院外科发展的趋势和展望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随着医疗改革的深入推进和医疗技术的不断进步，基层医院外科有望实现快速发展，提升服务能力和水平。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本次汇报将围绕基层医院外科的发展现状、存在的问题、面临的挑战以及未来发展趋势等方面进行深入分析和探讨。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汇报对象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本次汇报面向卫生行政部门、医疗机构管理者、医学专家以及社会各界关心基层医疗事业发展的人士。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汇报目的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通过本次汇报，希望能够引起社会各界对基层医院外科发展的关注和重视，推动相关政策的制定和落实，促进基层医院外科的可持续发展。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61" r="96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基层医院是指设在县、乡镇、街道等基层地区的医疗机构，主要承担当地居民的基本医疗服务。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基层医院外科主要负责常见外伤操作、普通外科手术、急诊抢救等医疗服务。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基层医院外科概述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外科服务内容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基层医院定义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医疗资源不足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基层医院在医疗设备、技术水平、人才队伍等方面相对匮乏，难以满足当地居民日益增长的医疗需求。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服务能力有限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受医疗资源限制，基层医院外科服务能力相对较弱，难以开展复杂手术和高难度操作。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患者信任度低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由于基层医院外科技术水平和服务能力有限，患者对基层医院的信任度普遍较低，更愿意选择前往上级医院就诊。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基层医院外科发展现状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549" r="354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基层医院外科发展特点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以常见病、多发病为主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基层医院外科主要处理常见病、多发病，如阑尾炎、胆囊炎等，以及常见外伤操作。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强调基本技能和操作能力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基层医院外科医生需要具备扎实的基本技能和操作能力，能够独立完成常见手术和外伤处理。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注重急诊抢救能力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基层医院作为当地居民的首诊医疗机构，需要具备较强的急诊抢救能力，及时处理各种突发事件和意外伤害。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基层医院外科发展面临的挑战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医疗资源不足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设备短缺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基层医院普遍缺乏先进的医疗设备，如高精度手术器械、影像诊断设备等，制约了外科手术的开展和诊疗水平的提高。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药品供应不足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部分基层医院药品供应不足，尤其是特殊药品和急救药品，难以满足患者需求，影响了治疗效果。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手术技能不足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基层医院外科医生手术技能相对较弱，缺乏处理复杂病例和开展高难度手术的能力，导致患者流失。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诊疗规范欠缺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部分基层医院外科诊疗流程不规范，缺乏科学有效的诊疗方案，影响了患者的治疗效果和预后。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技术水平有限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高水平医生短缺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基层医院缺乏高水平的外科医生，尤其是具有丰富经验和专业特长的医生，制约了医院外科的发展。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护士队伍不稳定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基层医院护士队伍流动性大，缺乏专业培训和经验积累，影响了外科手术配合和护理质量。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人才队伍匮乏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417" r="20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基层医院品牌影响力较弱，难以吸引优质患者资源，导致医院发展受限。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患者对基层医院外科的认知度较低，对医院技术水平和治疗效果存在疑虑，更愿意选择大型医院就诊。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患者认知度低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患者信任度低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https://d.book118.com/058142101116006035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2024-09-14T16:34:56.390</cp:lastPrinted>
  <dcterms:created xsi:type="dcterms:W3CDTF">2024-09-14T08:34:56Z</dcterms:created>
  <dcterms:modified xsi:type="dcterms:W3CDTF">2024-09-14T08:34:58Z</dcterms:modified>
</cp:coreProperties>
</file>