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418E6-FFF6-49F8-AD05-D13ABB84A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CAFF2-02ED-46C1-A5BE-CDA4A8CD1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7AA94-F99E-4710-A70E-7DF2E1086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F5396-62BF-473E-98F1-6C78C6B96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863D01-17E2-4D3D-9CF8-52EA1269A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524CD1-63B2-423F-BAF4-6329F1408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8B6363-023E-462A-99E6-28771A145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10CE2-8A48-4D04-9292-25E79476F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26348-DE1A-442D-81E4-2A03CCF3C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397B7-665A-49F2-8055-95C58F220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DE771-8DC1-444B-9EA6-F5755C70B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421361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学习国网匠人精神心得体会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国网匠人精神的体现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学习过程中的感悟与体验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国网匠人精神在职业生涯中的影响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如何传承和弘扬国网匠人精神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响应时代号召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我国正处于实现“两个一百年”奋斗目标的历史交汇期，电力工业作为国民经济的基础产业，对于推动高质量发展具有重要意义。学习国网匠人精神，是响应时代号召，投身电力事业，为实现中华民族伟大复兴的中国梦贡献力量的必然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传承优秀文化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国网匠人精神是中华民族优秀传统文化在电力行业的具体体现，学习国网匠人精神，有助于传承和弘扬中华优秀传统文化，推动电力行业文化建设。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提升个人素质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学习国网匠人精神，对于提升个人职业素质、培育工匠精神、增强创新意识和实践能力具有重要作用。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精益求精的工作态度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国网匠人精神强调对工作的热爱和专注，追求卓越和完美，注重细节和品质，体现了电力行业从业者对工作的敬畏和执着。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国网匠人精神鼓励从业者勇于创新，敢于挑战权威和传统观念，不断探索新技术、新方法、新思路，推动电力行业不断向前发展。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国网匠人精神倡导团结协作，注重团队合作和集体智慧，强调个人利益服从团队利益，共同为电力事业的发展贡献力量。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国网匠人精神强调电力行业从业者的社会责任意识，要求从业者时刻关注社会需求和公共利益，积极履行社会责任，为社会的和谐稳定和发展贡献力量。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勇于创新的精神风貌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团结协作的团队精神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服务社会的责任意识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国网匠人精神的内涵与意义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国网匠人精神的体现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国网匠人在工作中始终保持着严谨细致的态度，对每一个细节都进行严格的把控，确保工作的高质量和准确性。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严谨细致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他们不满足于现状，持续追求更高的标准和更好的表现，通过不断学习和实践，提升自己的专业技能和综合素质。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追求卓越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精益求精，追求卓越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18" b="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国网匠人具备深厚的专业知识和丰富的实践经验，能够迅速准确地解决各种复杂问题。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他们在工作中全神贯注，心无旁骛，将全部精力投入到工作中，确保每一项任务都能够得到圆满完成。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专注专业，心无旁骛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专注投入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专业素养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国网匠人具备创新思维和开拓精神，勇于尝试新的方法和技术，推动工作的不断改进和创新。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敢于担当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在工作中遇到困难和挑战时，他们敢于承担责任和压力，积极寻求解决方案，为团队和企业的发展贡献自己的力量。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1" r="21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勇于创新，敢于担当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学习过程中的感悟与体验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通过实践，能够将抽象的理论知识转化为具体的操作经验，从而加深对理论的理解。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理论指导实践，使我们能够在实践中避免盲目性，提高工作的效率和质量。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理论与实践的结合鼓励我们在实践中发现问题，提出创新性的解决方案，推动工作的持续改进和发展。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334" r="2833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深化理论理解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提升实践能力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创新与发展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理论与实践相结合的重要性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782" b="197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团队协作与个人成长的平衡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团队协作的价值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在团队中，每个成员都能够发挥自己的专长，通过协作实现共同的目标，体现出团队的整体实力。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个人成长的动力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团队中的竞争与合作激发个人的成长动力，促使我们不断学习和进步。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平衡个人与团队利益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在追求个人成长的同时，也要兼顾团队的利益和目标，实现个人与团队的共同发展。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在工作中遇到困难时，要有勇气直面问题，不回避、不逃避。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直面困难与挑战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坚持不懈的精神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勇于尝试与创新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01" r="1560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在解决问题的过程中，要保持坚持不懈的精神，持续努力，不轻言放弃。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面对新的挑战和机遇时，要勇于尝试和创新，敢于突破自己的舒适区，追求更高的成就。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面对困难与挑战的坚持与勇气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https://d.book118.com/058142136123006035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2024-09-14T18:43:43.922</cp:lastPrinted>
  <dcterms:created xsi:type="dcterms:W3CDTF">2024-09-14T10:43:43Z</dcterms:created>
  <dcterms:modified xsi:type="dcterms:W3CDTF">2024-09-14T10:43:46Z</dcterms:modified>
</cp:coreProperties>
</file>