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B8EEF8-4A8A-4369-AF7E-9AAE6F70B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6FFD68-A59A-4BE7-9BCE-221774DDF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E3544A-62CE-4C99-92EF-3E2253CA4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AEF55B-1E88-463D-AF83-DF1E9BF51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314DF2-B32A-4854-A240-A12556677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04C15F-FB12-44DE-A8F7-BFA40E153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99ECD3-49DC-437A-923A-D0EAC29E4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496ECC-D74B-46C6-9B7D-CA3D44A60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7F3CEB-D5A7-4CFC-9F7F-8A7108BA9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19E07B-5C07-48C8-AEDF-CB1B84387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08A6C1-044A-41F0-8B6A-766E05B9B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14304104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2023-12-28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美容护肤行业2024年员工管理与激励方案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行业现状及未来趋势分析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员工管理策略优化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激励方案制定及实施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员工满意度提升举措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领导力培养与团队建设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行业现状及未来趋势分析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191" r="1219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产品与服务创新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消费者群体变化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近年来，美容护肤行业市场规模持续扩大，增长率保持较高水平，显示出强劲的发展势头。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行业内企业不断推出新产品和服务，满足消费者日益多样化的需求，同时也在技术、营销等方面进行创新。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随着消费者对美容护肤品的认知和需求提高，目标消费群体逐渐年轻化，男性消费者比例也在上升。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美容护肤行业发展概况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市场竞争格局与消费者需求变化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市场上品牌众多，国际大牌与本土品牌竞争激烈，品牌建设和口碑管理成为重要竞争手段。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随着互联网和社交媒体的普及，线上销售渠道逐渐占据主导地位，线下实体店面临转型压力。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消费者对产品的安全性、功效性和个性化需求不断提升，对产品成分、环保等方面的关注度也在增加。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品牌竞争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渠道变革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市场前景预测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2024年行业预测及挑战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未来，行业将更加注重产品品质和消费者体验，绿色环保、可持续发展等理念将成为行业发展的重要方向。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随着市场竞争加剧和法规政策的不断完善，企业将面临更大的经营压力和合规挑战。同时，人才短缺、技术创新等也是行业发展的重要制约因素。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预计到2024年，美容护肤行业市场规模将继续保持增长态势，但增长速度可能逐渐放缓。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员工管理策略优化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拓宽招聘渠道，包括社交媒体、专业论坛、校园招聘等，以吸引更多优秀人才。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多元化招聘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1667" r="31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选拔标准明确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042" r="15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面试流程优化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1667" r="31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制定详细的岗位职责和任职要求，确保选拔过程公平、公正，提高招聘质量。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采用多轮面试、案例分析、实际操作等方式，全面评估应聘者的能力和潜力。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招聘与选拔机制改进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为新员工提供全面的入职培训，包括公司文化、产品知识、销售技巧等，帮助他们快速融入团队。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000" r="18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入职培训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定期为员工提供专业技能培训、管理培训等，提高员工的综合素质和业务能力。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在职培训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与员工共同制定职业发展规划，提供晋升机会和职业发展空间，激励员工不断进取。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职业规划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培训与发展体系完善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绩效考核体系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奖惩制度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员工福利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股权激励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绩效考核与激励机制设计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提供完善的员工福利，包括健康保险、带薪年假、节日福利等，增强员工的归属感和忠诚度。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根据绩效考核结果，实行合理的奖惩制度，激励优秀员工，鞭策后进员工。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建立科学的绩效考核体系，明确考核标准和流程，确保考核结果客观、公正。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对核心员工实行股权激励计划，将公司发展与员工个人利益紧密结合，激发员工的积极性和创造力。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激励方案制定及实施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根据员工岗位、能力和绩效表现，调整薪酬结构，确保内部公平性，同时与市场水平保持竞争力。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薪酬体系优化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设立绩效奖金、销售提成、项目奖励等多种奖金制度，激发员工工作积极性和创造力。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奖金制度设计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333" r="17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提供完善的社保、公积金等法定福利，同时增加员工关怀福利，如定期体检、节日福利、员工旅游等。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福利待遇提升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物质激励：薪酬福利体系调整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精神激励：荣誉表彰和晋升机会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荣誉表彰制度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设立优秀员工、最佳团队、卓越贡献等奖项，定期举行表彰大会，让员工感受到成就感和被认可。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晋升机会规划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制定清晰的职业发展路径，鼓励员工通过自身努力获得晋升，同时提供必要的培训和辅导。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内部竞赛和挑战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举办各类技能竞赛、创新挑战等活动，激发员工的竞争意识和创新精神。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https://d.book118.com/058143041044006023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2024-08-29T20:07:51.280</cp:lastPrinted>
  <dcterms:created xsi:type="dcterms:W3CDTF">2024-08-29T12:07:51Z</dcterms:created>
  <dcterms:modified xsi:type="dcterms:W3CDTF">2024-08-29T12:07:53Z</dcterms:modified>
</cp:coreProperties>
</file>