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3CCDD-AF2A-4A1D-8392-9E5EA61C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48662-0284-4D82-9790-84275C16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350EC-25D8-47BF-9D06-4C7982F89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8EEA3-0654-470C-965B-4C3068BB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E49AB-6E86-4882-BAA4-B4C08BCE1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1CC75-3847-4E2C-BCA3-E8E8CE68F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BE975-1F0E-4608-A4EB-C30E3337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1B88D-6E8C-4CBA-9BA0-BCB31BE67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00BA-FBF4-4D00-A9C0-B54A26F9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52D61-EB83-4323-B546-AB970634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32292-6677-4718-B185-D218164E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3106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彩票站消防培训课件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彩票站消防安全现状分析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火灾应急处理措施与逃生自救方法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彩票站日常消防安全管理规范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根据可燃物的类型和燃烧特性，火灾可分为A、B、C、D四类。A类火灾指固体物质火灾，B类火灾指液体或可熔化的固体物质火灾，C类火灾指气体火灾，D类火灾指金属火灾。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48" r="21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可燃物、助燃物（通常是氧气）和火源（温度达到着火点）。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灭火就是破坏燃烧条件、使燃烧反应终止的过程。其基本原理归纳为以下四个方面：冷却、窒息、隔离和化学抑制。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包括易燃固体、易燃液体和易燃气体等。例如，汽油、煤油、酒精、天然气等。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在彩票站内，应特别注意识别电器设备、线路老化、违规用火等潜在危险源，及时采取措施消除隐患。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https://d.book118.com/058143106002006027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2024-09-04T12:29:24.682</cp:lastPrinted>
  <dcterms:created xsi:type="dcterms:W3CDTF">2024-09-04T04:29:24Z</dcterms:created>
  <dcterms:modified xsi:type="dcterms:W3CDTF">2024-09-04T04:29:26Z</dcterms:modified>
</cp:coreProperties>
</file>